
<file path=[Content_Types].xml><?xml version="1.0" encoding="utf-8"?>
<Types xmlns="http://schemas.openxmlformats.org/package/2006/content-types">
  <Default Extension="png" ContentType="image/png"/>
  <Default Extension="bin" ContentType="application/vnd.openxmlformats-officedocument.oleObject"/>
  <Default Extension="org" ContentType="image/png"/>
  <Default Extension="emf" ContentType="image/x-emf"/>
  <Default Extension="png&amp;ehk=lnPGEOotUC7BarkkVUeLgQ&amp;r=0&amp;pid=OfficeInsert" ContentType="image/png"/>
  <Default Extension="jpeg" ContentType="image/jpeg"/>
  <Default Extension="rels" ContentType="application/vnd.openxmlformats-package.relationships+xml"/>
  <Default Extension="xml" ContentType="application/xml"/>
  <Default Extension="jpg&amp;ehk=AlplfQ95wxcCXpCJUGRpYQ&amp;r=0&amp;pid=OfficeInsert" ContentType="image/jpeg"/>
  <Default Extension="vml" ContentType="application/vnd.openxmlformats-officedocument.vmlDrawing"/>
  <Default Extension="gif" ContentType="image/gif"/>
  <Default Extension="jpg&amp;ehk=ScUF3LjOE0C9g65MNpXX4A&amp;r=0&amp;pid=OfficeInsert" ContentType="image/jpe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61" r:id="rId4"/>
  </p:sldMasterIdLst>
  <p:notesMasterIdLst>
    <p:notesMasterId r:id="rId23"/>
  </p:notesMasterIdLst>
  <p:sldIdLst>
    <p:sldId id="276" r:id="rId5"/>
    <p:sldId id="273" r:id="rId6"/>
    <p:sldId id="287" r:id="rId7"/>
    <p:sldId id="295" r:id="rId8"/>
    <p:sldId id="296" r:id="rId9"/>
    <p:sldId id="291" r:id="rId10"/>
    <p:sldId id="289" r:id="rId11"/>
    <p:sldId id="292" r:id="rId12"/>
    <p:sldId id="293" r:id="rId13"/>
    <p:sldId id="294" r:id="rId14"/>
    <p:sldId id="297" r:id="rId15"/>
    <p:sldId id="256" r:id="rId16"/>
    <p:sldId id="284" r:id="rId17"/>
    <p:sldId id="281" r:id="rId18"/>
    <p:sldId id="270" r:id="rId19"/>
    <p:sldId id="280" r:id="rId20"/>
    <p:sldId id="283" r:id="rId21"/>
    <p:sldId id="285" r:id="rId22"/>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877CBAD3-8A6E-4F04-8ABE-A63B657A43A0}">
          <p14:sldIdLst>
            <p14:sldId id="276"/>
            <p14:sldId id="273"/>
            <p14:sldId id="287"/>
            <p14:sldId id="295"/>
            <p14:sldId id="296"/>
            <p14:sldId id="291"/>
            <p14:sldId id="289"/>
            <p14:sldId id="292"/>
            <p14:sldId id="293"/>
            <p14:sldId id="294"/>
            <p14:sldId id="297"/>
            <p14:sldId id="256"/>
            <p14:sldId id="284"/>
            <p14:sldId id="281"/>
            <p14:sldId id="270"/>
            <p14:sldId id="280"/>
            <p14:sldId id="283"/>
            <p14:sldId id="285"/>
          </p14:sldIdLst>
        </p14:section>
      </p14:sectionLst>
    </p:ex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ue Atkinson" initials="SA" lastIdx="2" clrIdx="0">
    <p:extLst>
      <p:ext uri="{19B8F6BF-5375-455C-9EA6-DF929625EA0E}">
        <p15:presenceInfo xmlns:p15="http://schemas.microsoft.com/office/powerpoint/2012/main" userId="S-1-5-21-1492875657-3371681403-4255478549-133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57AA6"/>
    <a:srgbClr val="CFD5E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316" autoAdjust="0"/>
    <p:restoredTop sz="69245" autoAdjust="0"/>
  </p:normalViewPr>
  <p:slideViewPr>
    <p:cSldViewPr snapToGrid="0">
      <p:cViewPr varScale="1">
        <p:scale>
          <a:sx n="82" d="100"/>
          <a:sy n="82" d="100"/>
        </p:scale>
        <p:origin x="906" y="78"/>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heme" Target="theme/theme1.xml"/></Relationships>
</file>

<file path=ppt/diagrams/_rels/data1.xml.rels><?xml version="1.0" encoding="UTF-8" standalone="yes"?>
<Relationships xmlns="http://schemas.openxmlformats.org/package/2006/relationships"><Relationship Id="rId8" Type="http://schemas.openxmlformats.org/officeDocument/2006/relationships/hyperlink" Target="https://archive.org/details/podcast_12-devops_mastery_podcast" TargetMode="External"/><Relationship Id="rId3" Type="http://schemas.openxmlformats.org/officeDocument/2006/relationships/image" Target="../media/image15.png"/><Relationship Id="rId7" Type="http://schemas.openxmlformats.org/officeDocument/2006/relationships/image" Target="../media/image18.org"/><Relationship Id="rId2" Type="http://schemas.openxmlformats.org/officeDocument/2006/relationships/hyperlink" Target="http://conectica.com.mx/2013/06/12/facebook-abrio-su-nuevo-data-center-en-el-circulo-artico/" TargetMode="External"/><Relationship Id="rId1" Type="http://schemas.openxmlformats.org/officeDocument/2006/relationships/image" Target="../media/image14.png&amp;ehk=lnPGEOotUC7BarkkVUeLgQ&amp;r=0&amp;pid=OfficeInsert"/><Relationship Id="rId6" Type="http://schemas.openxmlformats.org/officeDocument/2006/relationships/image" Target="../media/image17.png"/><Relationship Id="rId5" Type="http://schemas.openxmlformats.org/officeDocument/2006/relationships/hyperlink" Target="http://dangerouscretins.blogspot.com/2010/11/adventures-on-job-part-2.html" TargetMode="External"/><Relationship Id="rId10" Type="http://schemas.openxmlformats.org/officeDocument/2006/relationships/hyperlink" Target="http://www.cbrdigital.com/2013/11/14/the-cloud-doesnt-that-put-control-of-my-data-in-someone-elses-hands.html" TargetMode="External"/><Relationship Id="rId4" Type="http://schemas.openxmlformats.org/officeDocument/2006/relationships/image" Target="../media/image16.jpg&amp;ehk=ScUF3LjOE0C9g65MNpXX4A&amp;r=0&amp;pid=OfficeInsert"/><Relationship Id="rId9" Type="http://schemas.openxmlformats.org/officeDocument/2006/relationships/image" Target="../media/image19.jpg&amp;ehk=AlplfQ95wxcCXpCJUGRpYQ&amp;r=0&amp;pid=OfficeInsert"/></Relationships>
</file>

<file path=ppt/diagrams/_rels/drawing1.xml.rels><?xml version="1.0" encoding="UTF-8" standalone="yes"?>
<Relationships xmlns="http://schemas.openxmlformats.org/package/2006/relationships"><Relationship Id="rId8" Type="http://schemas.openxmlformats.org/officeDocument/2006/relationships/hyperlink" Target="https://archive.org/details/podcast_12-devops_mastery_podcast" TargetMode="External"/><Relationship Id="rId3" Type="http://schemas.openxmlformats.org/officeDocument/2006/relationships/image" Target="../media/image15.png"/><Relationship Id="rId7" Type="http://schemas.openxmlformats.org/officeDocument/2006/relationships/image" Target="../media/image18.org"/><Relationship Id="rId2" Type="http://schemas.openxmlformats.org/officeDocument/2006/relationships/hyperlink" Target="http://conectica.com.mx/2013/06/12/facebook-abrio-su-nuevo-data-center-en-el-circulo-artico/" TargetMode="External"/><Relationship Id="rId1" Type="http://schemas.openxmlformats.org/officeDocument/2006/relationships/image" Target="../media/image14.png&amp;ehk=lnPGEOotUC7BarkkVUeLgQ&amp;r=0&amp;pid=OfficeInsert"/><Relationship Id="rId6" Type="http://schemas.openxmlformats.org/officeDocument/2006/relationships/image" Target="../media/image17.png"/><Relationship Id="rId5" Type="http://schemas.openxmlformats.org/officeDocument/2006/relationships/hyperlink" Target="http://dangerouscretins.blogspot.com/2010/11/adventures-on-job-part-2.html" TargetMode="External"/><Relationship Id="rId10" Type="http://schemas.openxmlformats.org/officeDocument/2006/relationships/hyperlink" Target="http://www.cbrdigital.com/2013/11/14/the-cloud-doesnt-that-put-control-of-my-data-in-someone-elses-hands.html" TargetMode="External"/><Relationship Id="rId4" Type="http://schemas.openxmlformats.org/officeDocument/2006/relationships/image" Target="../media/image16.jpg&amp;ehk=ScUF3LjOE0C9g65MNpXX4A&amp;r=0&amp;pid=OfficeInsert"/><Relationship Id="rId9" Type="http://schemas.openxmlformats.org/officeDocument/2006/relationships/image" Target="../media/image19.jpg&amp;ehk=AlplfQ95wxcCXpCJUGRpYQ&amp;r=0&amp;pid=OfficeInsert"/></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6F29A6E-B1DD-4A6C-B391-6E5908136E47}" type="doc">
      <dgm:prSet loTypeId="urn:microsoft.com/office/officeart/2008/layout/PictureStrips" loCatId="list" qsTypeId="urn:microsoft.com/office/officeart/2005/8/quickstyle/3d3" qsCatId="3D" csTypeId="urn:microsoft.com/office/officeart/2005/8/colors/colorful1" csCatId="colorful" phldr="1"/>
      <dgm:spPr/>
      <dgm:t>
        <a:bodyPr/>
        <a:lstStyle/>
        <a:p>
          <a:endParaRPr lang="en-US"/>
        </a:p>
      </dgm:t>
    </dgm:pt>
    <dgm:pt modelId="{6608DCF0-7AD9-4FA3-8827-6C0C46DD3B08}">
      <dgm:prSet phldrT="[Text]" custT="1"/>
      <dgm:spPr/>
      <dgm:t>
        <a:bodyPr/>
        <a:lstStyle/>
        <a:p>
          <a:r>
            <a:rPr lang="en-US" sz="1400" b="1" dirty="0"/>
            <a:t>State Data Center Services</a:t>
          </a:r>
        </a:p>
      </dgm:t>
    </dgm:pt>
    <dgm:pt modelId="{291A240F-8927-4E95-BE7A-C605F441556A}" type="sibTrans" cxnId="{F0456697-8149-4FD7-9C8D-29ED64217101}">
      <dgm:prSet/>
      <dgm:spPr/>
      <dgm:t>
        <a:bodyPr/>
        <a:lstStyle/>
        <a:p>
          <a:endParaRPr lang="en-US"/>
        </a:p>
      </dgm:t>
    </dgm:pt>
    <dgm:pt modelId="{E1571A1F-403F-4E45-BD04-7B36399E4A7F}" type="parTrans" cxnId="{F0456697-8149-4FD7-9C8D-29ED64217101}">
      <dgm:prSet/>
      <dgm:spPr/>
      <dgm:t>
        <a:bodyPr/>
        <a:lstStyle/>
        <a:p>
          <a:endParaRPr lang="en-US"/>
        </a:p>
      </dgm:t>
    </dgm:pt>
    <dgm:pt modelId="{849DEB5C-0182-459E-83E1-C9536585EC32}">
      <dgm:prSet phldrT="[Text]" custT="1"/>
      <dgm:spPr/>
      <dgm:t>
        <a:bodyPr/>
        <a:lstStyle/>
        <a:p>
          <a:r>
            <a:rPr lang="en-US" sz="1100" dirty="0"/>
            <a:t>Server and Mainframe Services</a:t>
          </a:r>
        </a:p>
      </dgm:t>
    </dgm:pt>
    <dgm:pt modelId="{6D2059FA-BE8F-465E-A114-3EC61CB324BE}" type="sibTrans" cxnId="{A8F246F8-7BF5-400E-A634-D310E1A7A859}">
      <dgm:prSet/>
      <dgm:spPr/>
      <dgm:t>
        <a:bodyPr/>
        <a:lstStyle/>
        <a:p>
          <a:endParaRPr lang="en-US"/>
        </a:p>
      </dgm:t>
    </dgm:pt>
    <dgm:pt modelId="{3B9EC8C0-FC27-47CC-8166-A9D5EE1DAD97}" type="parTrans" cxnId="{A8F246F8-7BF5-400E-A634-D310E1A7A859}">
      <dgm:prSet/>
      <dgm:spPr/>
      <dgm:t>
        <a:bodyPr/>
        <a:lstStyle/>
        <a:p>
          <a:endParaRPr lang="en-US"/>
        </a:p>
      </dgm:t>
    </dgm:pt>
    <dgm:pt modelId="{9578B6AF-F9AA-4DDA-A7DB-69959573A235}">
      <dgm:prSet phldrT="[Text]" custT="1"/>
      <dgm:spPr/>
      <dgm:t>
        <a:bodyPr/>
        <a:lstStyle/>
        <a:p>
          <a:r>
            <a:rPr lang="en-US" sz="1100" dirty="0"/>
            <a:t>CJIS compliant Private Community Cloud</a:t>
          </a:r>
        </a:p>
      </dgm:t>
    </dgm:pt>
    <dgm:pt modelId="{EACF4F3E-57FB-4B67-B760-7C8F37C1149B}" type="sibTrans" cxnId="{D5517F4C-813F-4793-914B-3ABCBCDE3A81}">
      <dgm:prSet/>
      <dgm:spPr/>
      <dgm:t>
        <a:bodyPr/>
        <a:lstStyle/>
        <a:p>
          <a:endParaRPr lang="en-US"/>
        </a:p>
      </dgm:t>
    </dgm:pt>
    <dgm:pt modelId="{C13CC2AB-21F2-4692-918C-604374710CEC}" type="parTrans" cxnId="{D5517F4C-813F-4793-914B-3ABCBCDE3A81}">
      <dgm:prSet/>
      <dgm:spPr/>
      <dgm:t>
        <a:bodyPr/>
        <a:lstStyle/>
        <a:p>
          <a:endParaRPr lang="en-US"/>
        </a:p>
      </dgm:t>
    </dgm:pt>
    <dgm:pt modelId="{4E21377B-4654-4457-A671-86EC9797291C}">
      <dgm:prSet phldrT="[Text]" custT="1"/>
      <dgm:spPr/>
      <dgm:t>
        <a:bodyPr/>
        <a:lstStyle/>
        <a:p>
          <a:r>
            <a:rPr lang="en-US" sz="1100" dirty="0"/>
            <a:t>Self Provisioning via Market Place</a:t>
          </a:r>
        </a:p>
      </dgm:t>
    </dgm:pt>
    <dgm:pt modelId="{587B8141-04DB-49CB-AE1B-914ACABE8B3A}" type="sibTrans" cxnId="{815907F7-77EF-4190-9B2F-8B5144D37F5A}">
      <dgm:prSet/>
      <dgm:spPr/>
      <dgm:t>
        <a:bodyPr/>
        <a:lstStyle/>
        <a:p>
          <a:endParaRPr lang="en-US"/>
        </a:p>
      </dgm:t>
    </dgm:pt>
    <dgm:pt modelId="{D4BF8BD2-A28F-414C-BEFC-22F4BCE2C049}" type="parTrans" cxnId="{815907F7-77EF-4190-9B2F-8B5144D37F5A}">
      <dgm:prSet/>
      <dgm:spPr/>
      <dgm:t>
        <a:bodyPr/>
        <a:lstStyle/>
        <a:p>
          <a:endParaRPr lang="en-US"/>
        </a:p>
      </dgm:t>
    </dgm:pt>
    <dgm:pt modelId="{D2DFAA22-041D-49B3-8FA9-045482624B59}">
      <dgm:prSet phldrT="[Text]" custT="1"/>
      <dgm:spPr/>
      <dgm:t>
        <a:bodyPr/>
        <a:lstStyle/>
        <a:p>
          <a:r>
            <a:rPr lang="en-US" sz="1100" dirty="0"/>
            <a:t>Fully Managed and Semi Managed Services</a:t>
          </a:r>
        </a:p>
      </dgm:t>
    </dgm:pt>
    <dgm:pt modelId="{FA985971-A1D4-4D13-B1FD-9A9F8A7E179A}" type="sibTrans" cxnId="{25068667-4FF2-49C2-B033-4C71BA766F99}">
      <dgm:prSet/>
      <dgm:spPr/>
      <dgm:t>
        <a:bodyPr/>
        <a:lstStyle/>
        <a:p>
          <a:endParaRPr lang="en-US"/>
        </a:p>
      </dgm:t>
    </dgm:pt>
    <dgm:pt modelId="{58D61B99-F822-4D6C-B991-72F60D72F80E}" type="parTrans" cxnId="{25068667-4FF2-49C2-B033-4C71BA766F99}">
      <dgm:prSet/>
      <dgm:spPr/>
      <dgm:t>
        <a:bodyPr/>
        <a:lstStyle/>
        <a:p>
          <a:endParaRPr lang="en-US"/>
        </a:p>
      </dgm:t>
    </dgm:pt>
    <dgm:pt modelId="{B1BB9B1F-87C6-4D4C-B213-88F194D4FD13}">
      <dgm:prSet phldrT="[Text]" custT="1"/>
      <dgm:spPr/>
      <dgm:t>
        <a:bodyPr/>
        <a:lstStyle/>
        <a:p>
          <a:r>
            <a:rPr lang="en-US" sz="1100" dirty="0"/>
            <a:t>ITIL Service Management Processes</a:t>
          </a:r>
          <a:endParaRPr lang="en-US" sz="900" dirty="0"/>
        </a:p>
      </dgm:t>
    </dgm:pt>
    <dgm:pt modelId="{76C6859E-32BF-4F79-93B1-7D8E27151C91}" type="sibTrans" cxnId="{9A747EAF-209F-44E7-B82A-248C6E54162C}">
      <dgm:prSet/>
      <dgm:spPr/>
      <dgm:t>
        <a:bodyPr/>
        <a:lstStyle/>
        <a:p>
          <a:endParaRPr lang="en-US"/>
        </a:p>
      </dgm:t>
    </dgm:pt>
    <dgm:pt modelId="{ACA57F65-F0DF-4247-9C4B-1290126AEB72}" type="parTrans" cxnId="{9A747EAF-209F-44E7-B82A-248C6E54162C}">
      <dgm:prSet/>
      <dgm:spPr/>
      <dgm:t>
        <a:bodyPr/>
        <a:lstStyle/>
        <a:p>
          <a:endParaRPr lang="en-US"/>
        </a:p>
      </dgm:t>
    </dgm:pt>
    <dgm:pt modelId="{C343FE64-892B-4298-8145-FB5509251AAE}">
      <dgm:prSet phldrT="[Text]" custT="1"/>
      <dgm:spPr/>
      <dgm:t>
        <a:bodyPr/>
        <a:lstStyle/>
        <a:p>
          <a:r>
            <a:rPr lang="en-US" sz="1400" b="1" dirty="0"/>
            <a:t>Hybrid Cloud Services </a:t>
          </a:r>
        </a:p>
      </dgm:t>
    </dgm:pt>
    <dgm:pt modelId="{11D95690-D6D0-4F8A-840F-E44E8FA8600A}" type="sibTrans" cxnId="{BF2BC115-F312-4D1A-8BE9-5475FCDAAC09}">
      <dgm:prSet/>
      <dgm:spPr/>
      <dgm:t>
        <a:bodyPr/>
        <a:lstStyle/>
        <a:p>
          <a:endParaRPr lang="en-US"/>
        </a:p>
      </dgm:t>
    </dgm:pt>
    <dgm:pt modelId="{F337F106-9145-4D5B-812A-0E6137F8F5B2}" type="parTrans" cxnId="{BF2BC115-F312-4D1A-8BE9-5475FCDAAC09}">
      <dgm:prSet/>
      <dgm:spPr/>
      <dgm:t>
        <a:bodyPr/>
        <a:lstStyle/>
        <a:p>
          <a:endParaRPr lang="en-US"/>
        </a:p>
      </dgm:t>
    </dgm:pt>
    <dgm:pt modelId="{198FAB0F-A149-4A9D-86B1-3DE49A8819A4}">
      <dgm:prSet phldrT="[Text]" custT="1"/>
      <dgm:spPr/>
      <dgm:t>
        <a:bodyPr/>
        <a:lstStyle/>
        <a:p>
          <a:r>
            <a:rPr lang="en-US" sz="1100" dirty="0"/>
            <a:t>Integrate State Data Center with Amazon and MS Azure Cloud Providers</a:t>
          </a:r>
        </a:p>
      </dgm:t>
    </dgm:pt>
    <dgm:pt modelId="{52DC2EF3-94B5-4C2B-84A5-47104A10DE4F}" type="sibTrans" cxnId="{E6E5F10B-565F-4BF3-A16A-C2AC5596527A}">
      <dgm:prSet/>
      <dgm:spPr/>
      <dgm:t>
        <a:bodyPr/>
        <a:lstStyle/>
        <a:p>
          <a:endParaRPr lang="en-US"/>
        </a:p>
      </dgm:t>
    </dgm:pt>
    <dgm:pt modelId="{19FEAA9A-883A-4B07-B1A3-9F361DBDA3E7}" type="parTrans" cxnId="{E6E5F10B-565F-4BF3-A16A-C2AC5596527A}">
      <dgm:prSet/>
      <dgm:spPr/>
      <dgm:t>
        <a:bodyPr/>
        <a:lstStyle/>
        <a:p>
          <a:endParaRPr lang="en-US"/>
        </a:p>
      </dgm:t>
    </dgm:pt>
    <dgm:pt modelId="{D64314FB-A4D7-4BF5-A6EC-2EEDC9A5F23D}">
      <dgm:prSet phldrT="[Text]" custT="1"/>
      <dgm:spPr/>
      <dgm:t>
        <a:bodyPr/>
        <a:lstStyle/>
        <a:p>
          <a:r>
            <a:rPr lang="en-US" sz="1100" dirty="0"/>
            <a:t>DCS Assurances and Security</a:t>
          </a:r>
        </a:p>
      </dgm:t>
    </dgm:pt>
    <dgm:pt modelId="{7F00E45C-0517-465A-9775-F231216DD987}" type="sibTrans" cxnId="{1A92B83F-6297-440D-BA24-9E7761C2A45C}">
      <dgm:prSet/>
      <dgm:spPr/>
      <dgm:t>
        <a:bodyPr/>
        <a:lstStyle/>
        <a:p>
          <a:endParaRPr lang="en-US"/>
        </a:p>
      </dgm:t>
    </dgm:pt>
    <dgm:pt modelId="{121024FC-2983-4666-9D2D-2A4C7A919397}" type="parTrans" cxnId="{1A92B83F-6297-440D-BA24-9E7761C2A45C}">
      <dgm:prSet/>
      <dgm:spPr/>
      <dgm:t>
        <a:bodyPr/>
        <a:lstStyle/>
        <a:p>
          <a:endParaRPr lang="en-US"/>
        </a:p>
      </dgm:t>
    </dgm:pt>
    <dgm:pt modelId="{CD05A0E8-50E6-4CBF-A7C0-BB5607C6386C}">
      <dgm:prSet phldrT="[Text]" custT="1"/>
      <dgm:spPr/>
      <dgm:t>
        <a:bodyPr/>
        <a:lstStyle/>
        <a:p>
          <a:r>
            <a:rPr lang="en-US" sz="1100" dirty="0"/>
            <a:t>Self Provisioning via Vendor Market Place</a:t>
          </a:r>
        </a:p>
      </dgm:t>
    </dgm:pt>
    <dgm:pt modelId="{3D5D0A93-2BF4-4B04-AD88-868D899F50A7}" type="sibTrans" cxnId="{D8645221-C8B4-4940-A37A-11E20286EF53}">
      <dgm:prSet/>
      <dgm:spPr/>
      <dgm:t>
        <a:bodyPr/>
        <a:lstStyle/>
        <a:p>
          <a:endParaRPr lang="en-US"/>
        </a:p>
      </dgm:t>
    </dgm:pt>
    <dgm:pt modelId="{0940471D-CF02-46E7-AC42-213BB873A19B}" type="parTrans" cxnId="{D8645221-C8B4-4940-A37A-11E20286EF53}">
      <dgm:prSet/>
      <dgm:spPr/>
      <dgm:t>
        <a:bodyPr/>
        <a:lstStyle/>
        <a:p>
          <a:endParaRPr lang="en-US"/>
        </a:p>
      </dgm:t>
    </dgm:pt>
    <dgm:pt modelId="{223C7984-BE28-48D1-B7E0-B46AAFBB3633}">
      <dgm:prSet phldrT="[Text]" custT="1"/>
      <dgm:spPr/>
      <dgm:t>
        <a:bodyPr/>
        <a:lstStyle/>
        <a:p>
          <a:r>
            <a:rPr lang="en-US" sz="1100" dirty="0"/>
            <a:t>Fully Managed and Semi Managed Services </a:t>
          </a:r>
        </a:p>
      </dgm:t>
    </dgm:pt>
    <dgm:pt modelId="{B27F6959-C9CB-42EF-BF96-2C9E1B2371AC}" type="sibTrans" cxnId="{15A9AE8B-DB72-4BA5-A096-811E894553E4}">
      <dgm:prSet/>
      <dgm:spPr/>
      <dgm:t>
        <a:bodyPr/>
        <a:lstStyle/>
        <a:p>
          <a:endParaRPr lang="en-US"/>
        </a:p>
      </dgm:t>
    </dgm:pt>
    <dgm:pt modelId="{F2A98886-A734-4725-9A13-F739C97FA42E}" type="parTrans" cxnId="{15A9AE8B-DB72-4BA5-A096-811E894553E4}">
      <dgm:prSet/>
      <dgm:spPr/>
      <dgm:t>
        <a:bodyPr/>
        <a:lstStyle/>
        <a:p>
          <a:endParaRPr lang="en-US"/>
        </a:p>
      </dgm:t>
    </dgm:pt>
    <dgm:pt modelId="{A7A61E0E-1CC2-42B0-B22C-961EEE82F128}">
      <dgm:prSet phldrT="[Text]" custT="1"/>
      <dgm:spPr/>
      <dgm:t>
        <a:bodyPr/>
        <a:lstStyle/>
        <a:p>
          <a:r>
            <a:rPr lang="en-US" sz="1400" b="1" dirty="0"/>
            <a:t>Bulk Print/Mail Services</a:t>
          </a:r>
        </a:p>
      </dgm:t>
    </dgm:pt>
    <dgm:pt modelId="{571EB503-534E-4BAD-B41B-9DA5405EA371}" type="sibTrans" cxnId="{5A555DC4-1EAC-4411-9F80-062061632A50}">
      <dgm:prSet/>
      <dgm:spPr/>
      <dgm:t>
        <a:bodyPr/>
        <a:lstStyle/>
        <a:p>
          <a:endParaRPr lang="en-US"/>
        </a:p>
      </dgm:t>
    </dgm:pt>
    <dgm:pt modelId="{01E5F06E-E722-4739-BBDC-A5D851FF4669}" type="parTrans" cxnId="{5A555DC4-1EAC-4411-9F80-062061632A50}">
      <dgm:prSet/>
      <dgm:spPr/>
      <dgm:t>
        <a:bodyPr/>
        <a:lstStyle/>
        <a:p>
          <a:endParaRPr lang="en-US"/>
        </a:p>
      </dgm:t>
    </dgm:pt>
    <dgm:pt modelId="{6CE9E2B0-DD30-4A5F-B441-A86968148979}">
      <dgm:prSet phldrT="[Text]" custT="1"/>
      <dgm:spPr/>
      <dgm:t>
        <a:bodyPr/>
        <a:lstStyle/>
        <a:p>
          <a:r>
            <a:rPr lang="en-US" sz="1100" dirty="0">
              <a:latin typeface="Calibri" panose="020F0502020204030204" pitchFamily="34" charset="0"/>
              <a:ea typeface="Times New Roman" panose="02020603050405020304" pitchFamily="18" charset="0"/>
              <a:cs typeface="Times New Roman" panose="02020603050405020304" pitchFamily="18" charset="0"/>
            </a:rPr>
            <a:t>Secure Print Impressions</a:t>
          </a:r>
          <a:endParaRPr lang="en-US" sz="1100" dirty="0"/>
        </a:p>
      </dgm:t>
    </dgm:pt>
    <dgm:pt modelId="{5AB4F6CB-967A-47EE-AA74-337A6FD0BE13}" type="sibTrans" cxnId="{B969FA70-8A4F-4AD2-A7F6-EA36CA181CCF}">
      <dgm:prSet/>
      <dgm:spPr/>
      <dgm:t>
        <a:bodyPr/>
        <a:lstStyle/>
        <a:p>
          <a:endParaRPr lang="en-US"/>
        </a:p>
      </dgm:t>
    </dgm:pt>
    <dgm:pt modelId="{E7BA4D96-4530-4DCA-B4D6-3EE020934F7C}" type="parTrans" cxnId="{B969FA70-8A4F-4AD2-A7F6-EA36CA181CCF}">
      <dgm:prSet/>
      <dgm:spPr/>
      <dgm:t>
        <a:bodyPr/>
        <a:lstStyle/>
        <a:p>
          <a:endParaRPr lang="en-US"/>
        </a:p>
      </dgm:t>
    </dgm:pt>
    <dgm:pt modelId="{1642E0FC-C674-458D-AB1C-A964867A3CEE}">
      <dgm:prSet phldrT="[Text]" custT="1"/>
      <dgm:spPr/>
      <dgm:t>
        <a:bodyPr/>
        <a:lstStyle/>
        <a:p>
          <a:r>
            <a:rPr lang="en-US" sz="1100" dirty="0">
              <a:latin typeface="Calibri" panose="020F0502020204030204" pitchFamily="34" charset="0"/>
              <a:ea typeface="Times New Roman" panose="02020603050405020304" pitchFamily="18" charset="0"/>
              <a:cs typeface="Times New Roman" panose="02020603050405020304" pitchFamily="18" charset="0"/>
            </a:rPr>
            <a:t>Document Composition</a:t>
          </a:r>
          <a:endParaRPr lang="en-US" sz="1100" dirty="0"/>
        </a:p>
      </dgm:t>
    </dgm:pt>
    <dgm:pt modelId="{E611A7A2-DFF2-4ECD-A966-D5C1FCED313B}" type="sibTrans" cxnId="{ED23DB91-2AAB-495E-BC6D-B2979280960E}">
      <dgm:prSet/>
      <dgm:spPr/>
      <dgm:t>
        <a:bodyPr/>
        <a:lstStyle/>
        <a:p>
          <a:endParaRPr lang="en-US"/>
        </a:p>
      </dgm:t>
    </dgm:pt>
    <dgm:pt modelId="{39A9AAED-9D1B-4165-A044-DAAC6EDABDBA}" type="parTrans" cxnId="{ED23DB91-2AAB-495E-BC6D-B2979280960E}">
      <dgm:prSet/>
      <dgm:spPr/>
      <dgm:t>
        <a:bodyPr/>
        <a:lstStyle/>
        <a:p>
          <a:endParaRPr lang="en-US"/>
        </a:p>
      </dgm:t>
    </dgm:pt>
    <dgm:pt modelId="{24B7181F-9D6E-40A1-AE77-8522FC882C81}">
      <dgm:prSet phldrT="[Text]" custT="1"/>
      <dgm:spPr/>
      <dgm:t>
        <a:bodyPr/>
        <a:lstStyle/>
        <a:p>
          <a:r>
            <a:rPr lang="en-US" sz="1100" dirty="0">
              <a:latin typeface="Calibri" panose="020F0502020204030204" pitchFamily="34" charset="0"/>
              <a:ea typeface="Times New Roman" panose="02020603050405020304" pitchFamily="18" charset="0"/>
              <a:cs typeface="Times New Roman" panose="02020603050405020304" pitchFamily="18" charset="0"/>
            </a:rPr>
            <a:t>Address Cleansing &amp; Mail Insertion</a:t>
          </a:r>
          <a:endParaRPr lang="en-US" sz="1100" dirty="0"/>
        </a:p>
      </dgm:t>
    </dgm:pt>
    <dgm:pt modelId="{AA8A1760-1D8E-416C-80B6-5FDD09BDCB11}" type="sibTrans" cxnId="{D6F88534-6FBF-41AF-B514-C546A85F406D}">
      <dgm:prSet/>
      <dgm:spPr/>
      <dgm:t>
        <a:bodyPr/>
        <a:lstStyle/>
        <a:p>
          <a:endParaRPr lang="en-US"/>
        </a:p>
      </dgm:t>
    </dgm:pt>
    <dgm:pt modelId="{DE35BAD2-29D5-4B61-90B4-E0AFB0527DC9}" type="parTrans" cxnId="{D6F88534-6FBF-41AF-B514-C546A85F406D}">
      <dgm:prSet/>
      <dgm:spPr/>
      <dgm:t>
        <a:bodyPr/>
        <a:lstStyle/>
        <a:p>
          <a:endParaRPr lang="en-US"/>
        </a:p>
      </dgm:t>
    </dgm:pt>
    <dgm:pt modelId="{84CA3E1E-BDCF-495E-A0A5-21070ADAAFD5}">
      <dgm:prSet phldrT="[Text]" custT="1"/>
      <dgm:spPr/>
      <dgm:t>
        <a:bodyPr/>
        <a:lstStyle/>
        <a:p>
          <a:r>
            <a:rPr lang="en-US" sz="1100" dirty="0">
              <a:latin typeface="Calibri" panose="020F0502020204030204" pitchFamily="34" charset="0"/>
              <a:ea typeface="Times New Roman" panose="02020603050405020304" pitchFamily="18" charset="0"/>
              <a:cs typeface="Times New Roman" panose="02020603050405020304" pitchFamily="18" charset="0"/>
            </a:rPr>
            <a:t>Print to insert to mail closed loop tracking</a:t>
          </a:r>
          <a:endParaRPr lang="en-US" sz="1100" dirty="0"/>
        </a:p>
      </dgm:t>
    </dgm:pt>
    <dgm:pt modelId="{9BE7021C-1012-4ABC-8AC2-6B6E2CC07484}" type="sibTrans" cxnId="{BFC41E59-BC09-443E-9EE9-BED89F80A15A}">
      <dgm:prSet/>
      <dgm:spPr/>
      <dgm:t>
        <a:bodyPr/>
        <a:lstStyle/>
        <a:p>
          <a:endParaRPr lang="en-US"/>
        </a:p>
      </dgm:t>
    </dgm:pt>
    <dgm:pt modelId="{AC410A45-F449-4F69-822A-B2ADBAACF690}" type="parTrans" cxnId="{BFC41E59-BC09-443E-9EE9-BED89F80A15A}">
      <dgm:prSet/>
      <dgm:spPr/>
      <dgm:t>
        <a:bodyPr/>
        <a:lstStyle/>
        <a:p>
          <a:endParaRPr lang="en-US"/>
        </a:p>
      </dgm:t>
    </dgm:pt>
    <dgm:pt modelId="{030CA91E-0AC1-4D47-A35B-CA3681E50341}">
      <dgm:prSet phldrT="[Text]" custT="1"/>
      <dgm:spPr/>
      <dgm:t>
        <a:bodyPr/>
        <a:lstStyle/>
        <a:p>
          <a:r>
            <a:rPr lang="en-US" sz="1100" dirty="0">
              <a:latin typeface="Calibri" panose="020F0502020204030204" pitchFamily="34" charset="0"/>
              <a:ea typeface="Times New Roman" panose="02020603050405020304" pitchFamily="18" charset="0"/>
              <a:cs typeface="Times New Roman" panose="02020603050405020304" pitchFamily="18" charset="0"/>
            </a:rPr>
            <a:t>Only pay for the amount of services used.  </a:t>
          </a:r>
          <a:endParaRPr lang="en-US" sz="1100" dirty="0"/>
        </a:p>
      </dgm:t>
    </dgm:pt>
    <dgm:pt modelId="{D7CA0EDF-CAA4-4D19-9BE7-F1A07C818782}" type="sibTrans" cxnId="{D20BFD4D-0FA6-4805-A2E6-5396F71DEF01}">
      <dgm:prSet/>
      <dgm:spPr/>
      <dgm:t>
        <a:bodyPr/>
        <a:lstStyle/>
        <a:p>
          <a:endParaRPr lang="en-US"/>
        </a:p>
      </dgm:t>
    </dgm:pt>
    <dgm:pt modelId="{3752066A-9B07-408D-B90A-C45016A8B81C}" type="parTrans" cxnId="{D20BFD4D-0FA6-4805-A2E6-5396F71DEF01}">
      <dgm:prSet/>
      <dgm:spPr/>
      <dgm:t>
        <a:bodyPr/>
        <a:lstStyle/>
        <a:p>
          <a:endParaRPr lang="en-US"/>
        </a:p>
      </dgm:t>
    </dgm:pt>
    <dgm:pt modelId="{5438ABCA-B300-4F7D-B8DF-E7801B0BD075}">
      <dgm:prSet phldrT="[Text]" custT="1"/>
      <dgm:spPr/>
      <dgm:t>
        <a:bodyPr/>
        <a:lstStyle/>
        <a:p>
          <a:r>
            <a:rPr lang="en-US" sz="1100" dirty="0">
              <a:latin typeface="Calibri" panose="020F0502020204030204" pitchFamily="34" charset="0"/>
              <a:ea typeface="Times New Roman" panose="02020603050405020304" pitchFamily="18" charset="0"/>
              <a:cs typeface="Times New Roman" panose="02020603050405020304" pitchFamily="18" charset="0"/>
            </a:rPr>
            <a:t>No capital investment in HW or SW</a:t>
          </a:r>
          <a:endParaRPr lang="en-US" sz="1100" dirty="0"/>
        </a:p>
      </dgm:t>
    </dgm:pt>
    <dgm:pt modelId="{0953B816-FAA3-4487-A183-455120E241C2}" type="sibTrans" cxnId="{4D5631D6-3307-40A1-B071-6CDBDA08407C}">
      <dgm:prSet/>
      <dgm:spPr/>
      <dgm:t>
        <a:bodyPr/>
        <a:lstStyle/>
        <a:p>
          <a:endParaRPr lang="en-US"/>
        </a:p>
      </dgm:t>
    </dgm:pt>
    <dgm:pt modelId="{6C39E8F2-A5D0-4566-ABB2-901E3DD97DE8}" type="parTrans" cxnId="{4D5631D6-3307-40A1-B071-6CDBDA08407C}">
      <dgm:prSet/>
      <dgm:spPr/>
      <dgm:t>
        <a:bodyPr/>
        <a:lstStyle/>
        <a:p>
          <a:endParaRPr lang="en-US"/>
        </a:p>
      </dgm:t>
    </dgm:pt>
    <dgm:pt modelId="{2C919226-0389-4311-B814-853C4A8F05D7}">
      <dgm:prSet phldrT="[Text]" custT="1"/>
      <dgm:spPr/>
      <dgm:t>
        <a:bodyPr/>
        <a:lstStyle/>
        <a:p>
          <a:r>
            <a:rPr lang="en-US" sz="1400" b="1" dirty="0"/>
            <a:t>Disaster Recovery as a Service</a:t>
          </a:r>
        </a:p>
      </dgm:t>
    </dgm:pt>
    <dgm:pt modelId="{5BE6576D-657A-4206-B5D3-61FD53917D44}" type="sibTrans" cxnId="{D915814C-5321-499C-B674-DCBCC181E91C}">
      <dgm:prSet/>
      <dgm:spPr/>
      <dgm:t>
        <a:bodyPr/>
        <a:lstStyle/>
        <a:p>
          <a:endParaRPr lang="en-US"/>
        </a:p>
      </dgm:t>
    </dgm:pt>
    <dgm:pt modelId="{1AD74AFD-65A8-43F9-B863-2C8D7C4C5BEF}" type="parTrans" cxnId="{D915814C-5321-499C-B674-DCBCC181E91C}">
      <dgm:prSet/>
      <dgm:spPr/>
      <dgm:t>
        <a:bodyPr/>
        <a:lstStyle/>
        <a:p>
          <a:endParaRPr lang="en-US"/>
        </a:p>
      </dgm:t>
    </dgm:pt>
    <dgm:pt modelId="{88A56621-7228-4817-ACBC-BEB04913FE93}">
      <dgm:prSet phldrT="[Text]" custT="1"/>
      <dgm:spPr/>
      <dgm:t>
        <a:bodyPr/>
        <a:lstStyle/>
        <a:p>
          <a:r>
            <a:rPr lang="en-US" sz="1100" dirty="0"/>
            <a:t>Meets business, technical, and regulatory requirements for restoring infrastructure and  data in the event of a Declared Disaster</a:t>
          </a:r>
        </a:p>
      </dgm:t>
    </dgm:pt>
    <dgm:pt modelId="{F3552A98-AD19-477E-893E-BEAF44A297A9}" type="sibTrans" cxnId="{2BD4E74B-D7C0-413D-8BEF-7FC0E76D2B20}">
      <dgm:prSet/>
      <dgm:spPr/>
      <dgm:t>
        <a:bodyPr/>
        <a:lstStyle/>
        <a:p>
          <a:endParaRPr lang="en-US"/>
        </a:p>
      </dgm:t>
    </dgm:pt>
    <dgm:pt modelId="{F69EEFC8-0094-4050-ADD5-56E781693464}" type="parTrans" cxnId="{2BD4E74B-D7C0-413D-8BEF-7FC0E76D2B20}">
      <dgm:prSet/>
      <dgm:spPr/>
      <dgm:t>
        <a:bodyPr/>
        <a:lstStyle/>
        <a:p>
          <a:endParaRPr lang="en-US"/>
        </a:p>
      </dgm:t>
    </dgm:pt>
    <dgm:pt modelId="{933B2F23-E36C-4D78-A81E-D0CEECCA8A06}">
      <dgm:prSet phldrT="[Text]" custT="1"/>
      <dgm:spPr/>
      <dgm:t>
        <a:bodyPr/>
        <a:lstStyle/>
        <a:p>
          <a:r>
            <a:rPr lang="en-US" sz="1400" b="1" dirty="0"/>
            <a:t>Managed Applications Services:      </a:t>
          </a:r>
          <a:endParaRPr lang="en-US" sz="1100" b="0" i="1" dirty="0"/>
        </a:p>
        <a:p>
          <a:r>
            <a:rPr lang="en-US" sz="1100" b="0" dirty="0"/>
            <a:t>For Data Center Services Customers</a:t>
          </a:r>
          <a:endParaRPr lang="en-US" sz="300" b="0" i="1" dirty="0"/>
        </a:p>
      </dgm:t>
    </dgm:pt>
    <dgm:pt modelId="{226AD30C-17F2-4800-A752-7E2142C95DF5}" type="sibTrans" cxnId="{F4C002A0-D2D7-4325-8E20-A76EE558D45B}">
      <dgm:prSet/>
      <dgm:spPr/>
      <dgm:t>
        <a:bodyPr/>
        <a:lstStyle/>
        <a:p>
          <a:endParaRPr lang="en-US"/>
        </a:p>
      </dgm:t>
    </dgm:pt>
    <dgm:pt modelId="{57928C72-1FD3-451D-907E-F4B9A0307603}" type="parTrans" cxnId="{F4C002A0-D2D7-4325-8E20-A76EE558D45B}">
      <dgm:prSet/>
      <dgm:spPr/>
      <dgm:t>
        <a:bodyPr/>
        <a:lstStyle/>
        <a:p>
          <a:endParaRPr lang="en-US"/>
        </a:p>
      </dgm:t>
    </dgm:pt>
    <dgm:pt modelId="{A8D9115B-FBAE-4F5A-AF22-5F9B66CA121E}">
      <dgm:prSet custT="1"/>
      <dgm:spPr/>
      <dgm:t>
        <a:bodyPr/>
        <a:lstStyle/>
        <a:p>
          <a:r>
            <a:rPr lang="en-US" sz="1100" b="0" dirty="0"/>
            <a:t>   Application Maintenance</a:t>
          </a:r>
        </a:p>
      </dgm:t>
    </dgm:pt>
    <dgm:pt modelId="{761B552D-C8BE-4DE3-836D-260FE511C6D1}" type="sibTrans" cxnId="{2AF660B7-0745-4468-B8AC-45482613150C}">
      <dgm:prSet/>
      <dgm:spPr/>
      <dgm:t>
        <a:bodyPr/>
        <a:lstStyle/>
        <a:p>
          <a:endParaRPr lang="en-US"/>
        </a:p>
      </dgm:t>
    </dgm:pt>
    <dgm:pt modelId="{F586F9D2-9807-47AA-98B3-52AA2EE54A48}" type="parTrans" cxnId="{2AF660B7-0745-4468-B8AC-45482613150C}">
      <dgm:prSet/>
      <dgm:spPr/>
      <dgm:t>
        <a:bodyPr/>
        <a:lstStyle/>
        <a:p>
          <a:endParaRPr lang="en-US"/>
        </a:p>
      </dgm:t>
    </dgm:pt>
    <dgm:pt modelId="{1645130C-E61C-4273-BCC9-632F2D6F09FA}">
      <dgm:prSet custT="1"/>
      <dgm:spPr/>
      <dgm:t>
        <a:bodyPr/>
        <a:lstStyle/>
        <a:p>
          <a:r>
            <a:rPr lang="en-US" sz="1100" b="0" dirty="0"/>
            <a:t>   Rate Card Resources </a:t>
          </a:r>
        </a:p>
      </dgm:t>
    </dgm:pt>
    <dgm:pt modelId="{A06A65E8-4AEE-47FF-BE15-DC7E7E7F4008}" type="sibTrans" cxnId="{1FB09E0E-0C56-4C5D-AECB-721B7EF60AA6}">
      <dgm:prSet/>
      <dgm:spPr/>
      <dgm:t>
        <a:bodyPr/>
        <a:lstStyle/>
        <a:p>
          <a:endParaRPr lang="en-US"/>
        </a:p>
      </dgm:t>
    </dgm:pt>
    <dgm:pt modelId="{0F3602C1-6494-43ED-BD57-8D9D52FFF154}" type="parTrans" cxnId="{1FB09E0E-0C56-4C5D-AECB-721B7EF60AA6}">
      <dgm:prSet/>
      <dgm:spPr/>
      <dgm:t>
        <a:bodyPr/>
        <a:lstStyle/>
        <a:p>
          <a:endParaRPr lang="en-US"/>
        </a:p>
      </dgm:t>
    </dgm:pt>
    <dgm:pt modelId="{0B374444-30F5-4BD4-AEC1-EE035431A4C5}">
      <dgm:prSet phldrT="[Text]" custT="1"/>
      <dgm:spPr/>
      <dgm:t>
        <a:bodyPr/>
        <a:lstStyle/>
        <a:p>
          <a:r>
            <a:rPr lang="en-US" sz="1400" b="1" dirty="0"/>
            <a:t>Managed Security Services</a:t>
          </a:r>
        </a:p>
        <a:p>
          <a:r>
            <a:rPr lang="en-US" sz="1100" dirty="0"/>
            <a:t>All DIR Qualified Customers</a:t>
          </a:r>
          <a:endParaRPr lang="en-US" sz="600" b="1" dirty="0"/>
        </a:p>
      </dgm:t>
    </dgm:pt>
    <dgm:pt modelId="{9934F8CD-3A2C-4D10-AA85-18C750F99858}" type="sibTrans" cxnId="{2F8053EC-991E-4791-8AF2-CF751078E681}">
      <dgm:prSet/>
      <dgm:spPr/>
      <dgm:t>
        <a:bodyPr/>
        <a:lstStyle/>
        <a:p>
          <a:endParaRPr lang="en-US"/>
        </a:p>
      </dgm:t>
    </dgm:pt>
    <dgm:pt modelId="{B11537EB-FFBB-4620-9257-31F07DA8A699}" type="parTrans" cxnId="{2F8053EC-991E-4791-8AF2-CF751078E681}">
      <dgm:prSet/>
      <dgm:spPr/>
      <dgm:t>
        <a:bodyPr/>
        <a:lstStyle/>
        <a:p>
          <a:endParaRPr lang="en-US"/>
        </a:p>
      </dgm:t>
    </dgm:pt>
    <dgm:pt modelId="{B42E5859-817A-4192-B7A2-A888D010702D}">
      <dgm:prSet custT="1"/>
      <dgm:spPr/>
      <dgm:t>
        <a:bodyPr/>
        <a:lstStyle/>
        <a:p>
          <a:r>
            <a:rPr lang="en-US" sz="1100" dirty="0"/>
            <a:t>   Risk &amp; Compliance</a:t>
          </a:r>
        </a:p>
      </dgm:t>
    </dgm:pt>
    <dgm:pt modelId="{06318A57-E0D6-48D7-A9FF-8F9E4D624EC3}" type="sibTrans" cxnId="{84259F63-C61B-443F-AD19-416A0B579161}">
      <dgm:prSet/>
      <dgm:spPr/>
      <dgm:t>
        <a:bodyPr/>
        <a:lstStyle/>
        <a:p>
          <a:endParaRPr lang="en-US"/>
        </a:p>
      </dgm:t>
    </dgm:pt>
    <dgm:pt modelId="{6B31CDAD-2BD5-45FC-B642-ED55223CC609}" type="parTrans" cxnId="{84259F63-C61B-443F-AD19-416A0B579161}">
      <dgm:prSet/>
      <dgm:spPr/>
      <dgm:t>
        <a:bodyPr/>
        <a:lstStyle/>
        <a:p>
          <a:endParaRPr lang="en-US"/>
        </a:p>
      </dgm:t>
    </dgm:pt>
    <dgm:pt modelId="{848371D6-4D31-4B25-9252-EBC226543D4F}">
      <dgm:prSet phldrT="[Text]" custT="1"/>
      <dgm:spPr/>
      <dgm:t>
        <a:bodyPr/>
        <a:lstStyle/>
        <a:p>
          <a:r>
            <a:rPr lang="en-US" sz="1100" dirty="0"/>
            <a:t>Leverages State Data Center Backup Services</a:t>
          </a:r>
        </a:p>
      </dgm:t>
    </dgm:pt>
    <dgm:pt modelId="{702CCD4F-8E5B-4B1E-9C62-C39A0B3FE6A4}" type="parTrans" cxnId="{8C2153D5-DC58-483B-9BF7-1B2240588F0A}">
      <dgm:prSet/>
      <dgm:spPr/>
      <dgm:t>
        <a:bodyPr/>
        <a:lstStyle/>
        <a:p>
          <a:endParaRPr lang="en-US"/>
        </a:p>
      </dgm:t>
    </dgm:pt>
    <dgm:pt modelId="{12113536-5C9F-4B6C-BCEA-2D030000C63D}" type="sibTrans" cxnId="{8C2153D5-DC58-483B-9BF7-1B2240588F0A}">
      <dgm:prSet/>
      <dgm:spPr/>
      <dgm:t>
        <a:bodyPr/>
        <a:lstStyle/>
        <a:p>
          <a:endParaRPr lang="en-US"/>
        </a:p>
      </dgm:t>
    </dgm:pt>
    <dgm:pt modelId="{2640BA06-CF82-42FF-802C-B85A333C1FE6}">
      <dgm:prSet custT="1"/>
      <dgm:spPr/>
      <dgm:t>
        <a:bodyPr/>
        <a:lstStyle/>
        <a:p>
          <a:r>
            <a:rPr lang="en-US" sz="1100" dirty="0"/>
            <a:t>Various Recovery Time Objective (RTO) options</a:t>
          </a:r>
        </a:p>
      </dgm:t>
    </dgm:pt>
    <dgm:pt modelId="{36C6C3E4-5635-4FED-AE5B-280BB3106578}" type="parTrans" cxnId="{BEB353BB-9990-4CC0-866C-210929607E26}">
      <dgm:prSet/>
      <dgm:spPr/>
      <dgm:t>
        <a:bodyPr/>
        <a:lstStyle/>
        <a:p>
          <a:endParaRPr lang="en-US"/>
        </a:p>
      </dgm:t>
    </dgm:pt>
    <dgm:pt modelId="{31D125AA-8E21-4CE1-A1B9-1C42C914275D}" type="sibTrans" cxnId="{BEB353BB-9990-4CC0-866C-210929607E26}">
      <dgm:prSet/>
      <dgm:spPr/>
      <dgm:t>
        <a:bodyPr/>
        <a:lstStyle/>
        <a:p>
          <a:endParaRPr lang="en-US"/>
        </a:p>
      </dgm:t>
    </dgm:pt>
    <dgm:pt modelId="{8A78942D-4029-4013-A27B-5DDCE78C7D93}">
      <dgm:prSet phldrT="[Text]" custT="1"/>
      <dgm:spPr/>
      <dgm:t>
        <a:bodyPr/>
        <a:lstStyle/>
        <a:p>
          <a:r>
            <a:rPr lang="en-US" sz="1100" dirty="0"/>
            <a:t>ITIL Service Management Processes</a:t>
          </a:r>
        </a:p>
      </dgm:t>
    </dgm:pt>
    <dgm:pt modelId="{517C11D4-DD91-49FF-9898-C029C6A3E82C}" type="parTrans" cxnId="{33E4E5E5-FBC6-4B02-9541-A1145DE33CAF}">
      <dgm:prSet/>
      <dgm:spPr/>
      <dgm:t>
        <a:bodyPr/>
        <a:lstStyle/>
        <a:p>
          <a:endParaRPr lang="en-US"/>
        </a:p>
      </dgm:t>
    </dgm:pt>
    <dgm:pt modelId="{ACA342CD-7B1D-4BE2-B9E4-040BECE82AD3}" type="sibTrans" cxnId="{33E4E5E5-FBC6-4B02-9541-A1145DE33CAF}">
      <dgm:prSet/>
      <dgm:spPr/>
      <dgm:t>
        <a:bodyPr/>
        <a:lstStyle/>
        <a:p>
          <a:endParaRPr lang="en-US"/>
        </a:p>
      </dgm:t>
    </dgm:pt>
    <dgm:pt modelId="{5EEE2E79-986A-439A-89E7-1BC9395E9830}">
      <dgm:prSet phldrT="[Text]" custT="1"/>
      <dgm:spPr/>
      <dgm:t>
        <a:bodyPr/>
        <a:lstStyle/>
        <a:p>
          <a:r>
            <a:rPr lang="en-US" sz="1100" dirty="0"/>
            <a:t>Dual Data Center Disaster Recovery</a:t>
          </a:r>
        </a:p>
      </dgm:t>
    </dgm:pt>
    <dgm:pt modelId="{C101E11F-1ABF-4F78-B4E2-4999CA943DB4}" type="parTrans" cxnId="{77603BFB-3DCA-4DD8-A98C-D461355F9191}">
      <dgm:prSet/>
      <dgm:spPr/>
      <dgm:t>
        <a:bodyPr/>
        <a:lstStyle/>
        <a:p>
          <a:endParaRPr lang="en-US"/>
        </a:p>
      </dgm:t>
    </dgm:pt>
    <dgm:pt modelId="{D65E1432-2B9C-4AED-B2D0-1443E21CFE84}" type="sibTrans" cxnId="{77603BFB-3DCA-4DD8-A98C-D461355F9191}">
      <dgm:prSet/>
      <dgm:spPr/>
      <dgm:t>
        <a:bodyPr/>
        <a:lstStyle/>
        <a:p>
          <a:endParaRPr lang="en-US"/>
        </a:p>
      </dgm:t>
    </dgm:pt>
    <dgm:pt modelId="{55C17CDC-3955-4406-A63B-0B156418EBE9}">
      <dgm:prSet phldrT="[Text]" custT="1"/>
      <dgm:spPr/>
      <dgm:t>
        <a:bodyPr/>
        <a:lstStyle/>
        <a:p>
          <a:r>
            <a:rPr lang="en-US" sz="1100" dirty="0"/>
            <a:t>CJIS Compliant Security </a:t>
          </a:r>
        </a:p>
      </dgm:t>
    </dgm:pt>
    <dgm:pt modelId="{0C2D2AF8-19EB-4D6D-9C88-D48BDA6DDF86}" type="parTrans" cxnId="{5C5CDC17-DE1B-40F8-9805-CE29C74B9DA1}">
      <dgm:prSet/>
      <dgm:spPr/>
      <dgm:t>
        <a:bodyPr/>
        <a:lstStyle/>
        <a:p>
          <a:endParaRPr lang="en-US"/>
        </a:p>
      </dgm:t>
    </dgm:pt>
    <dgm:pt modelId="{B3D7FE85-C570-470C-86AB-C96318ADB5C3}" type="sibTrans" cxnId="{5C5CDC17-DE1B-40F8-9805-CE29C74B9DA1}">
      <dgm:prSet/>
      <dgm:spPr/>
      <dgm:t>
        <a:bodyPr/>
        <a:lstStyle/>
        <a:p>
          <a:endParaRPr lang="en-US"/>
        </a:p>
      </dgm:t>
    </dgm:pt>
    <dgm:pt modelId="{23A19435-A3DA-4A39-B571-A0819BE2820B}">
      <dgm:prSet custT="1"/>
      <dgm:spPr/>
      <dgm:t>
        <a:bodyPr/>
        <a:lstStyle/>
        <a:p>
          <a:r>
            <a:rPr lang="en-US" sz="1100" dirty="0"/>
            <a:t>   End point Device Management</a:t>
          </a:r>
        </a:p>
      </dgm:t>
    </dgm:pt>
    <dgm:pt modelId="{4269D332-4EFB-40AB-B885-088F1083BD7B}" type="parTrans" cxnId="{F5341428-2630-48F1-844F-77113A1F8E0B}">
      <dgm:prSet/>
      <dgm:spPr/>
      <dgm:t>
        <a:bodyPr/>
        <a:lstStyle/>
        <a:p>
          <a:endParaRPr lang="en-US"/>
        </a:p>
      </dgm:t>
    </dgm:pt>
    <dgm:pt modelId="{8D68CCE6-4A3E-451C-960F-018B96AB8B85}" type="sibTrans" cxnId="{F5341428-2630-48F1-844F-77113A1F8E0B}">
      <dgm:prSet/>
      <dgm:spPr/>
      <dgm:t>
        <a:bodyPr/>
        <a:lstStyle/>
        <a:p>
          <a:endParaRPr lang="en-US"/>
        </a:p>
      </dgm:t>
    </dgm:pt>
    <dgm:pt modelId="{9E335A66-FEC0-4672-8775-F0576BEAC61B}">
      <dgm:prSet custT="1"/>
      <dgm:spPr/>
      <dgm:t>
        <a:bodyPr/>
        <a:lstStyle/>
        <a:p>
          <a:r>
            <a:rPr lang="en-US" sz="1100" dirty="0"/>
            <a:t>   Managed Incident Response</a:t>
          </a:r>
        </a:p>
      </dgm:t>
    </dgm:pt>
    <dgm:pt modelId="{BE690D25-306D-4565-B20A-89E500E25F63}" type="parTrans" cxnId="{248E7C77-1A9F-41C3-AE60-CAAFFC5CEA91}">
      <dgm:prSet/>
      <dgm:spPr/>
      <dgm:t>
        <a:bodyPr/>
        <a:lstStyle/>
        <a:p>
          <a:endParaRPr lang="en-US"/>
        </a:p>
      </dgm:t>
    </dgm:pt>
    <dgm:pt modelId="{3B434431-F74B-4801-9937-B5416F36960B}" type="sibTrans" cxnId="{248E7C77-1A9F-41C3-AE60-CAAFFC5CEA91}">
      <dgm:prSet/>
      <dgm:spPr/>
      <dgm:t>
        <a:bodyPr/>
        <a:lstStyle/>
        <a:p>
          <a:endParaRPr lang="en-US"/>
        </a:p>
      </dgm:t>
    </dgm:pt>
    <dgm:pt modelId="{3E8926B4-F357-456D-A780-EBB01ECAA029}">
      <dgm:prSet custT="1"/>
      <dgm:spPr/>
      <dgm:t>
        <a:bodyPr/>
        <a:lstStyle/>
        <a:p>
          <a:endParaRPr lang="en-US" sz="1100" dirty="0"/>
        </a:p>
      </dgm:t>
    </dgm:pt>
    <dgm:pt modelId="{E2CC70C1-8DFC-4F32-8060-2026CE852BF4}" type="parTrans" cxnId="{E15B84A8-89B5-494C-9CFB-56A2AF0552DD}">
      <dgm:prSet/>
      <dgm:spPr/>
      <dgm:t>
        <a:bodyPr/>
        <a:lstStyle/>
        <a:p>
          <a:endParaRPr lang="en-US"/>
        </a:p>
      </dgm:t>
    </dgm:pt>
    <dgm:pt modelId="{ADC8DDDA-981E-4653-A6C2-3694868F4AF1}" type="sibTrans" cxnId="{E15B84A8-89B5-494C-9CFB-56A2AF0552DD}">
      <dgm:prSet/>
      <dgm:spPr/>
      <dgm:t>
        <a:bodyPr/>
        <a:lstStyle/>
        <a:p>
          <a:endParaRPr lang="en-US"/>
        </a:p>
      </dgm:t>
    </dgm:pt>
    <dgm:pt modelId="{738979CB-EA21-48D7-869F-21E2192AEA2D}">
      <dgm:prSet custT="1"/>
      <dgm:spPr/>
      <dgm:t>
        <a:bodyPr/>
        <a:lstStyle/>
        <a:p>
          <a:r>
            <a:rPr lang="en-US" sz="1100" dirty="0"/>
            <a:t>   Security &amp; Threat Analysis</a:t>
          </a:r>
        </a:p>
      </dgm:t>
    </dgm:pt>
    <dgm:pt modelId="{ADA5D6B3-98B6-4527-B035-ECD153F3EBA1}" type="parTrans" cxnId="{5F588414-4979-48C5-B74F-246958ABF0BF}">
      <dgm:prSet/>
      <dgm:spPr/>
      <dgm:t>
        <a:bodyPr/>
        <a:lstStyle/>
        <a:p>
          <a:endParaRPr lang="en-US"/>
        </a:p>
      </dgm:t>
    </dgm:pt>
    <dgm:pt modelId="{C2E8C404-8B7A-4361-BC64-CDD0437E51C5}" type="sibTrans" cxnId="{5F588414-4979-48C5-B74F-246958ABF0BF}">
      <dgm:prSet/>
      <dgm:spPr/>
      <dgm:t>
        <a:bodyPr/>
        <a:lstStyle/>
        <a:p>
          <a:endParaRPr lang="en-US"/>
        </a:p>
      </dgm:t>
    </dgm:pt>
    <dgm:pt modelId="{BF2699DE-5826-401A-8CAA-8A8BCC8ED01A}">
      <dgm:prSet custT="1"/>
      <dgm:spPr/>
      <dgm:t>
        <a:bodyPr/>
        <a:lstStyle/>
        <a:p>
          <a:r>
            <a:rPr lang="en-US" sz="1100" b="0" dirty="0"/>
            <a:t>   Application Development</a:t>
          </a:r>
        </a:p>
      </dgm:t>
    </dgm:pt>
    <dgm:pt modelId="{4BBF8EA7-0124-4288-9456-0BA1DE870284}" type="parTrans" cxnId="{9EAB7AC6-86EA-4744-94BD-6C2D9D7B972E}">
      <dgm:prSet/>
      <dgm:spPr/>
      <dgm:t>
        <a:bodyPr/>
        <a:lstStyle/>
        <a:p>
          <a:endParaRPr lang="en-US"/>
        </a:p>
      </dgm:t>
    </dgm:pt>
    <dgm:pt modelId="{308F92E5-2E2D-44B2-A309-347BDCA46DD1}" type="sibTrans" cxnId="{9EAB7AC6-86EA-4744-94BD-6C2D9D7B972E}">
      <dgm:prSet/>
      <dgm:spPr/>
      <dgm:t>
        <a:bodyPr/>
        <a:lstStyle/>
        <a:p>
          <a:endParaRPr lang="en-US"/>
        </a:p>
      </dgm:t>
    </dgm:pt>
    <dgm:pt modelId="{48C98BFB-552F-45AC-83AB-7F6A0F56DCBA}">
      <dgm:prSet phldrT="[Text]" custT="1"/>
      <dgm:spPr/>
      <dgm:t>
        <a:bodyPr/>
        <a:lstStyle/>
        <a:p>
          <a:r>
            <a:rPr lang="en-US" sz="1100" b="1" dirty="0"/>
            <a:t>Coming Soon:  DR in the Cloud</a:t>
          </a:r>
        </a:p>
      </dgm:t>
    </dgm:pt>
    <dgm:pt modelId="{7F5906BD-7DA1-4836-B1BA-265A212393FB}" type="parTrans" cxnId="{AC540D2B-30B4-42C2-A88E-DDEB49153BE1}">
      <dgm:prSet/>
      <dgm:spPr/>
      <dgm:t>
        <a:bodyPr/>
        <a:lstStyle/>
        <a:p>
          <a:endParaRPr lang="en-US"/>
        </a:p>
      </dgm:t>
    </dgm:pt>
    <dgm:pt modelId="{1EF9F880-30C5-4B64-9071-4AFF6FDD3BF5}" type="sibTrans" cxnId="{AC540D2B-30B4-42C2-A88E-DDEB49153BE1}">
      <dgm:prSet/>
      <dgm:spPr/>
      <dgm:t>
        <a:bodyPr/>
        <a:lstStyle/>
        <a:p>
          <a:endParaRPr lang="en-US"/>
        </a:p>
      </dgm:t>
    </dgm:pt>
    <dgm:pt modelId="{EF2B32A9-F6B8-43EF-872F-6092C090B567}" type="pres">
      <dgm:prSet presAssocID="{B6F29A6E-B1DD-4A6C-B391-6E5908136E47}" presName="Name0" presStyleCnt="0">
        <dgm:presLayoutVars>
          <dgm:dir/>
          <dgm:resizeHandles val="exact"/>
        </dgm:presLayoutVars>
      </dgm:prSet>
      <dgm:spPr/>
      <dgm:t>
        <a:bodyPr/>
        <a:lstStyle/>
        <a:p>
          <a:endParaRPr lang="en-US"/>
        </a:p>
      </dgm:t>
    </dgm:pt>
    <dgm:pt modelId="{B85E610F-6E63-4CC2-A530-0FCEFB23F768}" type="pres">
      <dgm:prSet presAssocID="{6608DCF0-7AD9-4FA3-8827-6C0C46DD3B08}" presName="composite" presStyleCnt="0"/>
      <dgm:spPr/>
    </dgm:pt>
    <dgm:pt modelId="{18FA1DEF-189A-4EAA-887B-BDCA2080B7CE}" type="pres">
      <dgm:prSet presAssocID="{6608DCF0-7AD9-4FA3-8827-6C0C46DD3B08}" presName="rect1" presStyleLbl="trAlignAcc1" presStyleIdx="0" presStyleCnt="6" custScaleX="103173" custScaleY="163928" custLinFactNeighborX="3434" custLinFactNeighborY="-3139">
        <dgm:presLayoutVars>
          <dgm:bulletEnabled val="1"/>
        </dgm:presLayoutVars>
      </dgm:prSet>
      <dgm:spPr/>
      <dgm:t>
        <a:bodyPr/>
        <a:lstStyle/>
        <a:p>
          <a:endParaRPr lang="en-US"/>
        </a:p>
      </dgm:t>
    </dgm:pt>
    <dgm:pt modelId="{7F1E5279-9449-42C1-83A5-8D170A73B5A6}" type="pres">
      <dgm:prSet presAssocID="{6608DCF0-7AD9-4FA3-8827-6C0C46DD3B08}" presName="rect2" presStyleLbl="fgImgPlace1" presStyleIdx="0" presStyleCnt="6" custScaleX="114851" custLinFactNeighborX="-308" custLinFactNeighborY="-29388"/>
      <dgm:spPr>
        <a:blipFill>
          <a:blip xmlns:r="http://schemas.openxmlformats.org/officeDocument/2006/relationships" r:embed="rId1">
            <a:extLst>
              <a:ext uri="{28A0092B-C50C-407E-A947-70E740481C1C}">
                <a14:useLocalDpi xmlns:a14="http://schemas.microsoft.com/office/drawing/2010/main" val="0"/>
              </a:ext>
              <a:ext uri="{837473B0-CC2E-450A-ABE3-18F120FF3D39}">
                <a1611:picAttrSrcUrl xmlns:a1611="http://schemas.microsoft.com/office/drawing/2016/11/main" xmlns="" r:id="rId2"/>
              </a:ext>
            </a:extLst>
          </a:blip>
          <a:srcRect/>
          <a:stretch>
            <a:fillRect l="-78000" r="-78000"/>
          </a:stretch>
        </a:blipFill>
        <a:effectLst/>
        <a:scene3d>
          <a:camera prst="orthographicFront">
            <a:rot lat="0" lon="0" rev="0"/>
          </a:camera>
          <a:lightRig rig="contrasting" dir="t">
            <a:rot lat="0" lon="0" rev="1200000"/>
          </a:lightRig>
        </a:scene3d>
        <a:sp3d z="300000" contourW="19050" prstMaterial="metal">
          <a:bevelT w="88900" h="203200"/>
        </a:sp3d>
      </dgm:spPr>
    </dgm:pt>
    <dgm:pt modelId="{BD8B78E8-0B2E-41EC-BBC2-2ADA0C1ADAC5}" type="pres">
      <dgm:prSet presAssocID="{291A240F-8927-4E95-BE7A-C605F441556A}" presName="sibTrans" presStyleCnt="0"/>
      <dgm:spPr/>
    </dgm:pt>
    <dgm:pt modelId="{9A83C65E-7B3E-4199-91A5-5EEBF10F50BD}" type="pres">
      <dgm:prSet presAssocID="{C343FE64-892B-4298-8145-FB5509251AAE}" presName="composite" presStyleCnt="0"/>
      <dgm:spPr/>
    </dgm:pt>
    <dgm:pt modelId="{E7E19BAA-63B7-4453-BC5D-C9AE0CFE3C6E}" type="pres">
      <dgm:prSet presAssocID="{C343FE64-892B-4298-8145-FB5509251AAE}" presName="rect1" presStyleLbl="trAlignAcc1" presStyleIdx="1" presStyleCnt="6" custScaleX="102580" custScaleY="169758" custLinFactNeighborX="-349" custLinFactNeighborY="-4324">
        <dgm:presLayoutVars>
          <dgm:bulletEnabled val="1"/>
        </dgm:presLayoutVars>
      </dgm:prSet>
      <dgm:spPr/>
      <dgm:t>
        <a:bodyPr/>
        <a:lstStyle/>
        <a:p>
          <a:endParaRPr lang="en-US"/>
        </a:p>
      </dgm:t>
    </dgm:pt>
    <dgm:pt modelId="{305434FA-D070-41BC-8CCF-F537FA7E441F}" type="pres">
      <dgm:prSet presAssocID="{C343FE64-892B-4298-8145-FB5509251AAE}" presName="rect2" presStyleLbl="fgImgPlace1" presStyleIdx="1" presStyleCnt="6" custScaleX="112804" custScaleY="102022" custLinFactNeighborX="-8228" custLinFactNeighborY="-28377"/>
      <dgm:spPr>
        <a:blipFill>
          <a:blip xmlns:r="http://schemas.openxmlformats.org/officeDocument/2006/relationships" r:embed="rId3">
            <a:extLst>
              <a:ext uri="{28A0092B-C50C-407E-A947-70E740481C1C}">
                <a14:useLocalDpi xmlns:a14="http://schemas.microsoft.com/office/drawing/2010/main" val="0"/>
              </a:ext>
            </a:extLst>
          </a:blip>
          <a:srcRect/>
          <a:stretch>
            <a:fillRect l="-41000" r="-41000"/>
          </a:stretch>
        </a:blipFill>
        <a:effectLst/>
        <a:scene3d>
          <a:camera prst="orthographicFront">
            <a:rot lat="0" lon="0" rev="0"/>
          </a:camera>
          <a:lightRig rig="contrasting" dir="t">
            <a:rot lat="0" lon="0" rev="1200000"/>
          </a:lightRig>
        </a:scene3d>
        <a:sp3d z="300000" contourW="19050" prstMaterial="metal">
          <a:bevelT w="88900" h="203200"/>
        </a:sp3d>
      </dgm:spPr>
    </dgm:pt>
    <dgm:pt modelId="{9FDF3095-1719-4377-B798-99E26D108A0E}" type="pres">
      <dgm:prSet presAssocID="{11D95690-D6D0-4F8A-840F-E44E8FA8600A}" presName="sibTrans" presStyleCnt="0"/>
      <dgm:spPr/>
    </dgm:pt>
    <dgm:pt modelId="{10E70F43-9865-4EF1-9514-3ACE6EFB493F}" type="pres">
      <dgm:prSet presAssocID="{A7A61E0E-1CC2-42B0-B22C-961EEE82F128}" presName="composite" presStyleCnt="0"/>
      <dgm:spPr/>
    </dgm:pt>
    <dgm:pt modelId="{CBA4C21A-03F4-49FD-84A9-F052068AAA1C}" type="pres">
      <dgm:prSet presAssocID="{A7A61E0E-1CC2-42B0-B22C-961EEE82F128}" presName="rect1" presStyleLbl="trAlignAcc1" presStyleIdx="2" presStyleCnt="6" custScaleX="101001" custScaleY="166098" custLinFactNeighborX="3131" custLinFactNeighborY="-3433">
        <dgm:presLayoutVars>
          <dgm:bulletEnabled val="1"/>
        </dgm:presLayoutVars>
      </dgm:prSet>
      <dgm:spPr/>
      <dgm:t>
        <a:bodyPr/>
        <a:lstStyle/>
        <a:p>
          <a:endParaRPr lang="en-US"/>
        </a:p>
      </dgm:t>
    </dgm:pt>
    <dgm:pt modelId="{F2B0D538-F7A6-48A8-BBDD-5D7243038458}" type="pres">
      <dgm:prSet presAssocID="{A7A61E0E-1CC2-42B0-B22C-961EEE82F128}" presName="rect2" presStyleLbl="fgImgPlace1" presStyleIdx="2" presStyleCnt="6" custScaleX="101571" custLinFactNeighborX="-3217" custLinFactNeighborY="-26395"/>
      <dgm:spPr>
        <a:blipFill>
          <a:blip xmlns:r="http://schemas.openxmlformats.org/officeDocument/2006/relationships" r:embed="rId4">
            <a:extLst>
              <a:ext uri="{28A0092B-C50C-407E-A947-70E740481C1C}">
                <a14:useLocalDpi xmlns:a14="http://schemas.microsoft.com/office/drawing/2010/main" val="0"/>
              </a:ext>
              <a:ext uri="{837473B0-CC2E-450A-ABE3-18F120FF3D39}">
                <a1611:picAttrSrcUrl xmlns:a1611="http://schemas.microsoft.com/office/drawing/2016/11/main" xmlns="" r:id="rId5"/>
              </a:ext>
            </a:extLst>
          </a:blip>
          <a:srcRect/>
          <a:stretch>
            <a:fillRect l="-44000" r="-44000"/>
          </a:stretch>
        </a:blipFill>
        <a:effectLst/>
        <a:scene3d>
          <a:camera prst="orthographicFront">
            <a:rot lat="0" lon="0" rev="0"/>
          </a:camera>
          <a:lightRig rig="contrasting" dir="t">
            <a:rot lat="0" lon="0" rev="1200000"/>
          </a:lightRig>
        </a:scene3d>
        <a:sp3d z="300000" contourW="19050" prstMaterial="metal">
          <a:bevelT w="88900" h="203200"/>
        </a:sp3d>
      </dgm:spPr>
    </dgm:pt>
    <dgm:pt modelId="{351ADC46-A871-4ECF-B318-6458B72F5A79}" type="pres">
      <dgm:prSet presAssocID="{571EB503-534E-4BAD-B41B-9DA5405EA371}" presName="sibTrans" presStyleCnt="0"/>
      <dgm:spPr/>
    </dgm:pt>
    <dgm:pt modelId="{2753DCAE-55DE-4E8C-9E31-B912CF595D94}" type="pres">
      <dgm:prSet presAssocID="{2C919226-0389-4311-B814-853C4A8F05D7}" presName="composite" presStyleCnt="0"/>
      <dgm:spPr/>
    </dgm:pt>
    <dgm:pt modelId="{4E423404-A2C1-4E42-BFDF-BA48CEF65D03}" type="pres">
      <dgm:prSet presAssocID="{2C919226-0389-4311-B814-853C4A8F05D7}" presName="rect1" presStyleLbl="trAlignAcc1" presStyleIdx="3" presStyleCnt="6" custScaleX="103113" custScaleY="163928">
        <dgm:presLayoutVars>
          <dgm:bulletEnabled val="1"/>
        </dgm:presLayoutVars>
      </dgm:prSet>
      <dgm:spPr/>
      <dgm:t>
        <a:bodyPr/>
        <a:lstStyle/>
        <a:p>
          <a:endParaRPr lang="en-US"/>
        </a:p>
      </dgm:t>
    </dgm:pt>
    <dgm:pt modelId="{8BB33045-9331-48A5-B8C4-E49E4111148A}" type="pres">
      <dgm:prSet presAssocID="{2C919226-0389-4311-B814-853C4A8F05D7}" presName="rect2" presStyleLbl="fgImgPlace1" presStyleIdx="3" presStyleCnt="6" custScaleX="106862" custLinFactNeighborX="-4759" custLinFactNeighborY="-21281"/>
      <dgm:spPr>
        <a:blipFill>
          <a:blip xmlns:r="http://schemas.openxmlformats.org/officeDocument/2006/relationships" r:embed="rId6">
            <a:extLst>
              <a:ext uri="{28A0092B-C50C-407E-A947-70E740481C1C}">
                <a14:useLocalDpi xmlns:a14="http://schemas.microsoft.com/office/drawing/2010/main" val="0"/>
              </a:ext>
            </a:extLst>
          </a:blip>
          <a:srcRect/>
          <a:stretch>
            <a:fillRect l="-25000" r="-25000"/>
          </a:stretch>
        </a:blipFill>
        <a:effectLst/>
        <a:scene3d>
          <a:camera prst="orthographicFront">
            <a:rot lat="0" lon="0" rev="0"/>
          </a:camera>
          <a:lightRig rig="contrasting" dir="t">
            <a:rot lat="0" lon="0" rev="1200000"/>
          </a:lightRig>
        </a:scene3d>
        <a:sp3d z="300000" contourW="19050" prstMaterial="metal">
          <a:bevelT w="88900" h="203200"/>
        </a:sp3d>
      </dgm:spPr>
    </dgm:pt>
    <dgm:pt modelId="{2FF303FC-E6F3-406C-9FFA-E5A1F7FB5268}" type="pres">
      <dgm:prSet presAssocID="{5BE6576D-657A-4206-B5D3-61FD53917D44}" presName="sibTrans" presStyleCnt="0"/>
      <dgm:spPr/>
    </dgm:pt>
    <dgm:pt modelId="{CCC15E2D-D41D-4F91-84C0-8BD71E318B55}" type="pres">
      <dgm:prSet presAssocID="{933B2F23-E36C-4D78-A81E-D0CEECCA8A06}" presName="composite" presStyleCnt="0"/>
      <dgm:spPr/>
    </dgm:pt>
    <dgm:pt modelId="{6F90680B-513F-4959-8E1D-0B6013448BD3}" type="pres">
      <dgm:prSet presAssocID="{933B2F23-E36C-4D78-A81E-D0CEECCA8A06}" presName="rect1" presStyleLbl="trAlignAcc1" presStyleIdx="4" presStyleCnt="6" custScaleX="100405" custScaleY="163928" custLinFactNeighborX="3241" custLinFactNeighborY="2794">
        <dgm:presLayoutVars>
          <dgm:bulletEnabled val="1"/>
        </dgm:presLayoutVars>
      </dgm:prSet>
      <dgm:spPr/>
      <dgm:t>
        <a:bodyPr/>
        <a:lstStyle/>
        <a:p>
          <a:endParaRPr lang="en-US"/>
        </a:p>
      </dgm:t>
    </dgm:pt>
    <dgm:pt modelId="{3EE8FB93-72C8-4F06-91E8-DD2EB85E0A1E}" type="pres">
      <dgm:prSet presAssocID="{933B2F23-E36C-4D78-A81E-D0CEECCA8A06}" presName="rect2" presStyleLbl="fgImgPlace1" presStyleIdx="4" presStyleCnt="6" custScaleX="114767" custLinFactNeighborX="-1190" custLinFactNeighborY="-23536"/>
      <dgm:spPr>
        <a:blipFill>
          <a:blip xmlns:r="http://schemas.openxmlformats.org/officeDocument/2006/relationships" r:embed="rId7">
            <a:extLst>
              <a:ext uri="{28A0092B-C50C-407E-A947-70E740481C1C}">
                <a14:useLocalDpi xmlns:a14="http://schemas.microsoft.com/office/drawing/2010/main" val="0"/>
              </a:ext>
              <a:ext uri="{837473B0-CC2E-450A-ABE3-18F120FF3D39}">
                <a1611:picAttrSrcUrl xmlns:a1611="http://schemas.microsoft.com/office/drawing/2016/11/main" xmlns="" r:id="rId8"/>
              </a:ext>
            </a:extLst>
          </a:blip>
          <a:srcRect/>
          <a:stretch>
            <a:fillRect l="-56000" r="-56000"/>
          </a:stretch>
        </a:blipFill>
        <a:effectLst/>
        <a:scene3d>
          <a:camera prst="orthographicFront">
            <a:rot lat="0" lon="0" rev="0"/>
          </a:camera>
          <a:lightRig rig="contrasting" dir="t">
            <a:rot lat="0" lon="0" rev="1200000"/>
          </a:lightRig>
        </a:scene3d>
        <a:sp3d z="300000" contourW="19050" prstMaterial="metal">
          <a:bevelT w="88900" h="203200"/>
        </a:sp3d>
      </dgm:spPr>
    </dgm:pt>
    <dgm:pt modelId="{75360A6D-1BBF-4C5A-BDED-EDD10AB85444}" type="pres">
      <dgm:prSet presAssocID="{226AD30C-17F2-4800-A752-7E2142C95DF5}" presName="sibTrans" presStyleCnt="0"/>
      <dgm:spPr/>
    </dgm:pt>
    <dgm:pt modelId="{785F6E13-7648-4C40-99E1-E8364AFCA25C}" type="pres">
      <dgm:prSet presAssocID="{0B374444-30F5-4BD4-AEC1-EE035431A4C5}" presName="composite" presStyleCnt="0"/>
      <dgm:spPr/>
    </dgm:pt>
    <dgm:pt modelId="{5BA494A2-FC99-41A9-A758-B0A3814FBAF3}" type="pres">
      <dgm:prSet presAssocID="{0B374444-30F5-4BD4-AEC1-EE035431A4C5}" presName="rect1" presStyleLbl="trAlignAcc1" presStyleIdx="5" presStyleCnt="6" custScaleX="102792" custScaleY="161937" custLinFactNeighborX="790" custLinFactNeighborY="2573">
        <dgm:presLayoutVars>
          <dgm:bulletEnabled val="1"/>
        </dgm:presLayoutVars>
      </dgm:prSet>
      <dgm:spPr/>
      <dgm:t>
        <a:bodyPr/>
        <a:lstStyle/>
        <a:p>
          <a:endParaRPr lang="en-US"/>
        </a:p>
      </dgm:t>
    </dgm:pt>
    <dgm:pt modelId="{090652E7-878A-428F-955B-055CD6B245A7}" type="pres">
      <dgm:prSet presAssocID="{0B374444-30F5-4BD4-AEC1-EE035431A4C5}" presName="rect2" presStyleLbl="fgImgPlace1" presStyleIdx="5" presStyleCnt="6" custScaleX="100958" custLinFactNeighborX="-5344" custLinFactNeighborY="-22432"/>
      <dgm:spPr>
        <a:blipFill>
          <a:blip xmlns:r="http://schemas.openxmlformats.org/officeDocument/2006/relationships" r:embed="rId9">
            <a:extLst>
              <a:ext uri="{28A0092B-C50C-407E-A947-70E740481C1C}">
                <a14:useLocalDpi xmlns:a14="http://schemas.microsoft.com/office/drawing/2010/main" val="0"/>
              </a:ext>
              <a:ext uri="{837473B0-CC2E-450A-ABE3-18F120FF3D39}">
                <a1611:picAttrSrcUrl xmlns:a1611="http://schemas.microsoft.com/office/drawing/2016/11/main" xmlns="" r:id="rId10"/>
              </a:ext>
            </a:extLst>
          </a:blip>
          <a:srcRect/>
          <a:stretch>
            <a:fillRect l="-50000" r="-50000"/>
          </a:stretch>
        </a:blipFill>
        <a:effectLst/>
        <a:scene3d>
          <a:camera prst="orthographicFront">
            <a:rot lat="0" lon="0" rev="0"/>
          </a:camera>
          <a:lightRig rig="contrasting" dir="t">
            <a:rot lat="0" lon="0" rev="1200000"/>
          </a:lightRig>
        </a:scene3d>
        <a:sp3d z="300000" contourW="19050" prstMaterial="metal">
          <a:bevelT w="88900" h="203200"/>
        </a:sp3d>
      </dgm:spPr>
    </dgm:pt>
  </dgm:ptLst>
  <dgm:cxnLst>
    <dgm:cxn modelId="{4EEEA690-D51D-40A0-B2ED-8C747DC016DB}" type="presOf" srcId="{84CA3E1E-BDCF-495E-A0A5-21070ADAAFD5}" destId="{CBA4C21A-03F4-49FD-84A9-F052068AAA1C}" srcOrd="0" destOrd="4" presId="urn:microsoft.com/office/officeart/2008/layout/PictureStrips"/>
    <dgm:cxn modelId="{E15B84A8-89B5-494C-9CFB-56A2AF0552DD}" srcId="{0B374444-30F5-4BD4-AEC1-EE035431A4C5}" destId="{3E8926B4-F357-456D-A780-EBB01ECAA029}" srcOrd="4" destOrd="0" parTransId="{E2CC70C1-8DFC-4F32-8060-2026CE852BF4}" sibTransId="{ADC8DDDA-981E-4653-A6C2-3694868F4AF1}"/>
    <dgm:cxn modelId="{6B478031-67DF-4D6F-ABB4-A7C9E303F35F}" type="presOf" srcId="{BF2699DE-5826-401A-8CAA-8A8BCC8ED01A}" destId="{6F90680B-513F-4959-8E1D-0B6013448BD3}" srcOrd="0" destOrd="1" presId="urn:microsoft.com/office/officeart/2008/layout/PictureStrips"/>
    <dgm:cxn modelId="{815907F7-77EF-4190-9B2F-8B5144D37F5A}" srcId="{6608DCF0-7AD9-4FA3-8827-6C0C46DD3B08}" destId="{4E21377B-4654-4457-A671-86EC9797291C}" srcOrd="2" destOrd="0" parTransId="{D4BF8BD2-A28F-414C-BEFC-22F4BCE2C049}" sibTransId="{587B8141-04DB-49CB-AE1B-914ACABE8B3A}"/>
    <dgm:cxn modelId="{A8D7920B-7398-48CB-A499-D9A0B776546C}" type="presOf" srcId="{6CE9E2B0-DD30-4A5F-B441-A86968148979}" destId="{CBA4C21A-03F4-49FD-84A9-F052068AAA1C}" srcOrd="0" destOrd="1" presId="urn:microsoft.com/office/officeart/2008/layout/PictureStrips"/>
    <dgm:cxn modelId="{89A84792-0E46-4A73-B7F9-EACC3C0F6AD4}" type="presOf" srcId="{24B7181F-9D6E-40A1-AE77-8522FC882C81}" destId="{CBA4C21A-03F4-49FD-84A9-F052068AAA1C}" srcOrd="0" destOrd="3" presId="urn:microsoft.com/office/officeart/2008/layout/PictureStrips"/>
    <dgm:cxn modelId="{71E454E4-3C82-4987-BF23-C4A1351541F9}" type="presOf" srcId="{A7A61E0E-1CC2-42B0-B22C-961EEE82F128}" destId="{CBA4C21A-03F4-49FD-84A9-F052068AAA1C}" srcOrd="0" destOrd="0" presId="urn:microsoft.com/office/officeart/2008/layout/PictureStrips"/>
    <dgm:cxn modelId="{D5517F4C-813F-4793-914B-3ABCBCDE3A81}" srcId="{6608DCF0-7AD9-4FA3-8827-6C0C46DD3B08}" destId="{9578B6AF-F9AA-4DDA-A7DB-69959573A235}" srcOrd="1" destOrd="0" parTransId="{C13CC2AB-21F2-4692-918C-604374710CEC}" sibTransId="{EACF4F3E-57FB-4B67-B760-7C8F37C1149B}"/>
    <dgm:cxn modelId="{F8DDF16B-F6F6-4517-A3BF-183E0F43908E}" type="presOf" srcId="{3E8926B4-F357-456D-A780-EBB01ECAA029}" destId="{5BA494A2-FC99-41A9-A758-B0A3814FBAF3}" srcOrd="0" destOrd="5" presId="urn:microsoft.com/office/officeart/2008/layout/PictureStrips"/>
    <dgm:cxn modelId="{9EAB7AC6-86EA-4744-94BD-6C2D9D7B972E}" srcId="{933B2F23-E36C-4D78-A81E-D0CEECCA8A06}" destId="{BF2699DE-5826-401A-8CAA-8A8BCC8ED01A}" srcOrd="0" destOrd="0" parTransId="{4BBF8EA7-0124-4288-9456-0BA1DE870284}" sibTransId="{308F92E5-2E2D-44B2-A309-347BDCA46DD1}"/>
    <dgm:cxn modelId="{A8F246F8-7BF5-400E-A634-D310E1A7A859}" srcId="{6608DCF0-7AD9-4FA3-8827-6C0C46DD3B08}" destId="{849DEB5C-0182-459E-83E1-C9536585EC32}" srcOrd="0" destOrd="0" parTransId="{3B9EC8C0-FC27-47CC-8166-A9D5EE1DAD97}" sibTransId="{6D2059FA-BE8F-465E-A114-3EC61CB324BE}"/>
    <dgm:cxn modelId="{7347F205-6C32-4CEE-889C-204555812C78}" type="presOf" srcId="{55C17CDC-3955-4406-A63B-0B156418EBE9}" destId="{CBA4C21A-03F4-49FD-84A9-F052068AAA1C}" srcOrd="0" destOrd="7" presId="urn:microsoft.com/office/officeart/2008/layout/PictureStrips"/>
    <dgm:cxn modelId="{82DC5D7C-A27D-4E05-8777-8C40A705364C}" type="presOf" srcId="{0B374444-30F5-4BD4-AEC1-EE035431A4C5}" destId="{5BA494A2-FC99-41A9-A758-B0A3814FBAF3}" srcOrd="0" destOrd="0" presId="urn:microsoft.com/office/officeart/2008/layout/PictureStrips"/>
    <dgm:cxn modelId="{5F588414-4979-48C5-B74F-246958ABF0BF}" srcId="{0B374444-30F5-4BD4-AEC1-EE035431A4C5}" destId="{738979CB-EA21-48D7-869F-21E2192AEA2D}" srcOrd="3" destOrd="0" parTransId="{ADA5D6B3-98B6-4527-B035-ECD153F3EBA1}" sibTransId="{C2E8C404-8B7A-4361-BC64-CDD0437E51C5}"/>
    <dgm:cxn modelId="{1D64BF76-2BD3-4E11-B5EA-E17FAFCB5797}" type="presOf" srcId="{C343FE64-892B-4298-8145-FB5509251AAE}" destId="{E7E19BAA-63B7-4453-BC5D-C9AE0CFE3C6E}" srcOrd="0" destOrd="0" presId="urn:microsoft.com/office/officeart/2008/layout/PictureStrips"/>
    <dgm:cxn modelId="{B969FA70-8A4F-4AD2-A7F6-EA36CA181CCF}" srcId="{A7A61E0E-1CC2-42B0-B22C-961EEE82F128}" destId="{6CE9E2B0-DD30-4A5F-B441-A86968148979}" srcOrd="0" destOrd="0" parTransId="{E7BA4D96-4530-4DCA-B4D6-3EE020934F7C}" sibTransId="{5AB4F6CB-967A-47EE-AA74-337A6FD0BE13}"/>
    <dgm:cxn modelId="{5A555DC4-1EAC-4411-9F80-062061632A50}" srcId="{B6F29A6E-B1DD-4A6C-B391-6E5908136E47}" destId="{A7A61E0E-1CC2-42B0-B22C-961EEE82F128}" srcOrd="2" destOrd="0" parTransId="{01E5F06E-E722-4739-BBDC-A5D851FF4669}" sibTransId="{571EB503-534E-4BAD-B41B-9DA5405EA371}"/>
    <dgm:cxn modelId="{8C2153D5-DC58-483B-9BF7-1B2240588F0A}" srcId="{2C919226-0389-4311-B814-853C4A8F05D7}" destId="{848371D6-4D31-4B25-9252-EBC226543D4F}" srcOrd="0" destOrd="0" parTransId="{702CCD4F-8E5B-4B1E-9C62-C39A0B3FE6A4}" sibTransId="{12113536-5C9F-4B6C-BCEA-2D030000C63D}"/>
    <dgm:cxn modelId="{D915814C-5321-499C-B674-DCBCC181E91C}" srcId="{B6F29A6E-B1DD-4A6C-B391-6E5908136E47}" destId="{2C919226-0389-4311-B814-853C4A8F05D7}" srcOrd="3" destOrd="0" parTransId="{1AD74AFD-65A8-43F9-B863-2C8D7C4C5BEF}" sibTransId="{5BE6576D-657A-4206-B5D3-61FD53917D44}"/>
    <dgm:cxn modelId="{84259F63-C61B-443F-AD19-416A0B579161}" srcId="{0B374444-30F5-4BD4-AEC1-EE035431A4C5}" destId="{B42E5859-817A-4192-B7A2-A888D010702D}" srcOrd="2" destOrd="0" parTransId="{6B31CDAD-2BD5-45FC-B642-ED55223CC609}" sibTransId="{06318A57-E0D6-48D7-A9FF-8F9E4D624EC3}"/>
    <dgm:cxn modelId="{5C5CDC17-DE1B-40F8-9805-CE29C74B9DA1}" srcId="{A7A61E0E-1CC2-42B0-B22C-961EEE82F128}" destId="{55C17CDC-3955-4406-A63B-0B156418EBE9}" srcOrd="6" destOrd="0" parTransId="{0C2D2AF8-19EB-4D6D-9C88-D48BDA6DDF86}" sibTransId="{B3D7FE85-C570-470C-86AB-C96318ADB5C3}"/>
    <dgm:cxn modelId="{ED23DB91-2AAB-495E-BC6D-B2979280960E}" srcId="{A7A61E0E-1CC2-42B0-B22C-961EEE82F128}" destId="{1642E0FC-C674-458D-AB1C-A964867A3CEE}" srcOrd="1" destOrd="0" parTransId="{39A9AAED-9D1B-4165-A044-DAAC6EDABDBA}" sibTransId="{E611A7A2-DFF2-4ECD-A966-D5C1FCED313B}"/>
    <dgm:cxn modelId="{0DCD2EE8-7CD9-4DB0-97F9-8A764B7EE93F}" type="presOf" srcId="{6608DCF0-7AD9-4FA3-8827-6C0C46DD3B08}" destId="{18FA1DEF-189A-4EAA-887B-BDCA2080B7CE}" srcOrd="0" destOrd="0" presId="urn:microsoft.com/office/officeart/2008/layout/PictureStrips"/>
    <dgm:cxn modelId="{1D0960AA-6800-4119-A649-F749D25CE68C}" type="presOf" srcId="{738979CB-EA21-48D7-869F-21E2192AEA2D}" destId="{5BA494A2-FC99-41A9-A758-B0A3814FBAF3}" srcOrd="0" destOrd="4" presId="urn:microsoft.com/office/officeart/2008/layout/PictureStrips"/>
    <dgm:cxn modelId="{F4C002A0-D2D7-4325-8E20-A76EE558D45B}" srcId="{B6F29A6E-B1DD-4A6C-B391-6E5908136E47}" destId="{933B2F23-E36C-4D78-A81E-D0CEECCA8A06}" srcOrd="4" destOrd="0" parTransId="{57928C72-1FD3-451D-907E-F4B9A0307603}" sibTransId="{226AD30C-17F2-4800-A752-7E2142C95DF5}"/>
    <dgm:cxn modelId="{2F8053EC-991E-4791-8AF2-CF751078E681}" srcId="{B6F29A6E-B1DD-4A6C-B391-6E5908136E47}" destId="{0B374444-30F5-4BD4-AEC1-EE035431A4C5}" srcOrd="5" destOrd="0" parTransId="{B11537EB-FFBB-4620-9257-31F07DA8A699}" sibTransId="{9934F8CD-3A2C-4D10-AA85-18C750F99858}"/>
    <dgm:cxn modelId="{FB624B7D-0E12-4986-BC55-57BD011DDAA7}" type="presOf" srcId="{848371D6-4D31-4B25-9252-EBC226543D4F}" destId="{4E423404-A2C1-4E42-BFDF-BA48CEF65D03}" srcOrd="0" destOrd="1" presId="urn:microsoft.com/office/officeart/2008/layout/PictureStrips"/>
    <dgm:cxn modelId="{E3D76393-D347-4082-80E2-E9E8F2FE39CF}" type="presOf" srcId="{B42E5859-817A-4192-B7A2-A888D010702D}" destId="{5BA494A2-FC99-41A9-A758-B0A3814FBAF3}" srcOrd="0" destOrd="3" presId="urn:microsoft.com/office/officeart/2008/layout/PictureStrips"/>
    <dgm:cxn modelId="{15A9AE8B-DB72-4BA5-A096-811E894553E4}" srcId="{C343FE64-892B-4298-8145-FB5509251AAE}" destId="{223C7984-BE28-48D1-B7E0-B46AAFBB3633}" srcOrd="3" destOrd="0" parTransId="{F2A98886-A734-4725-9A13-F739C97FA42E}" sibTransId="{B27F6959-C9CB-42EF-BF96-2C9E1B2371AC}"/>
    <dgm:cxn modelId="{3E6ECDB0-627F-4F52-9338-9695B43773EE}" type="presOf" srcId="{B6F29A6E-B1DD-4A6C-B391-6E5908136E47}" destId="{EF2B32A9-F6B8-43EF-872F-6092C090B567}" srcOrd="0" destOrd="0" presId="urn:microsoft.com/office/officeart/2008/layout/PictureStrips"/>
    <dgm:cxn modelId="{25068667-4FF2-49C2-B033-4C71BA766F99}" srcId="{6608DCF0-7AD9-4FA3-8827-6C0C46DD3B08}" destId="{D2DFAA22-041D-49B3-8FA9-045482624B59}" srcOrd="3" destOrd="0" parTransId="{58D61B99-F822-4D6C-B991-72F60D72F80E}" sibTransId="{FA985971-A1D4-4D13-B1FD-9A9F8A7E179A}"/>
    <dgm:cxn modelId="{1FB09E0E-0C56-4C5D-AECB-721B7EF60AA6}" srcId="{933B2F23-E36C-4D78-A81E-D0CEECCA8A06}" destId="{1645130C-E61C-4273-BCC9-632F2D6F09FA}" srcOrd="2" destOrd="0" parTransId="{0F3602C1-6494-43ED-BD57-8D9D52FFF154}" sibTransId="{A06A65E8-4AEE-47FF-BE15-DC7E7E7F4008}"/>
    <dgm:cxn modelId="{4CA4A288-CE28-4FD7-B27B-0383F5930FC5}" type="presOf" srcId="{23A19435-A3DA-4A39-B571-A0819BE2820B}" destId="{5BA494A2-FC99-41A9-A758-B0A3814FBAF3}" srcOrd="0" destOrd="1" presId="urn:microsoft.com/office/officeart/2008/layout/PictureStrips"/>
    <dgm:cxn modelId="{77603BFB-3DCA-4DD8-A98C-D461355F9191}" srcId="{6608DCF0-7AD9-4FA3-8827-6C0C46DD3B08}" destId="{5EEE2E79-986A-439A-89E7-1BC9395E9830}" srcOrd="4" destOrd="0" parTransId="{C101E11F-1ABF-4F78-B4E2-4999CA943DB4}" sibTransId="{D65E1432-2B9C-4AED-B2D0-1443E21CFE84}"/>
    <dgm:cxn modelId="{1A92B83F-6297-440D-BA24-9E7761C2A45C}" srcId="{C343FE64-892B-4298-8145-FB5509251AAE}" destId="{D64314FB-A4D7-4BF5-A6EC-2EEDC9A5F23D}" srcOrd="1" destOrd="0" parTransId="{121024FC-2983-4666-9D2D-2A4C7A919397}" sibTransId="{7F00E45C-0517-465A-9775-F231216DD987}"/>
    <dgm:cxn modelId="{FFA7AA40-81CA-404B-AA8D-EA5171C62194}" type="presOf" srcId="{48C98BFB-552F-45AC-83AB-7F6A0F56DCBA}" destId="{4E423404-A2C1-4E42-BFDF-BA48CEF65D03}" srcOrd="0" destOrd="4" presId="urn:microsoft.com/office/officeart/2008/layout/PictureStrips"/>
    <dgm:cxn modelId="{3767E95C-287C-451C-B1C9-796E14A4F2B7}" type="presOf" srcId="{D2DFAA22-041D-49B3-8FA9-045482624B59}" destId="{18FA1DEF-189A-4EAA-887B-BDCA2080B7CE}" srcOrd="0" destOrd="4" presId="urn:microsoft.com/office/officeart/2008/layout/PictureStrips"/>
    <dgm:cxn modelId="{9A747EAF-209F-44E7-B82A-248C6E54162C}" srcId="{6608DCF0-7AD9-4FA3-8827-6C0C46DD3B08}" destId="{B1BB9B1F-87C6-4D4C-B213-88F194D4FD13}" srcOrd="5" destOrd="0" parTransId="{ACA57F65-F0DF-4247-9C4B-1290126AEB72}" sibTransId="{76C6859E-32BF-4F79-93B1-7D8E27151C91}"/>
    <dgm:cxn modelId="{13ECB9C5-24F8-4DFD-BC89-3CBBF1D203BD}" type="presOf" srcId="{933B2F23-E36C-4D78-A81E-D0CEECCA8A06}" destId="{6F90680B-513F-4959-8E1D-0B6013448BD3}" srcOrd="0" destOrd="0" presId="urn:microsoft.com/office/officeart/2008/layout/PictureStrips"/>
    <dgm:cxn modelId="{5F826413-F65D-4A6D-8462-819AD32A4F66}" type="presOf" srcId="{B1BB9B1F-87C6-4D4C-B213-88F194D4FD13}" destId="{18FA1DEF-189A-4EAA-887B-BDCA2080B7CE}" srcOrd="0" destOrd="6" presId="urn:microsoft.com/office/officeart/2008/layout/PictureStrips"/>
    <dgm:cxn modelId="{BF2BC115-F312-4D1A-8BE9-5475FCDAAC09}" srcId="{B6F29A6E-B1DD-4A6C-B391-6E5908136E47}" destId="{C343FE64-892B-4298-8145-FB5509251AAE}" srcOrd="1" destOrd="0" parTransId="{F337F106-9145-4D5B-812A-0E6137F8F5B2}" sibTransId="{11D95690-D6D0-4F8A-840F-E44E8FA8600A}"/>
    <dgm:cxn modelId="{E6E5F10B-565F-4BF3-A16A-C2AC5596527A}" srcId="{C343FE64-892B-4298-8145-FB5509251AAE}" destId="{198FAB0F-A149-4A9D-86B1-3DE49A8819A4}" srcOrd="0" destOrd="0" parTransId="{19FEAA9A-883A-4B07-B1A3-9F361DBDA3E7}" sibTransId="{52DC2EF3-94B5-4C2B-84A5-47104A10DE4F}"/>
    <dgm:cxn modelId="{BEB353BB-9990-4CC0-866C-210929607E26}" srcId="{2C919226-0389-4311-B814-853C4A8F05D7}" destId="{2640BA06-CF82-42FF-802C-B85A333C1FE6}" srcOrd="1" destOrd="0" parTransId="{36C6C3E4-5635-4FED-AE5B-280BB3106578}" sibTransId="{31D125AA-8E21-4CE1-A1B9-1C42C914275D}"/>
    <dgm:cxn modelId="{63C348BA-5B48-4C84-AD89-1260E81F4E1D}" type="presOf" srcId="{198FAB0F-A149-4A9D-86B1-3DE49A8819A4}" destId="{E7E19BAA-63B7-4453-BC5D-C9AE0CFE3C6E}" srcOrd="0" destOrd="1" presId="urn:microsoft.com/office/officeart/2008/layout/PictureStrips"/>
    <dgm:cxn modelId="{F5341428-2630-48F1-844F-77113A1F8E0B}" srcId="{0B374444-30F5-4BD4-AEC1-EE035431A4C5}" destId="{23A19435-A3DA-4A39-B571-A0819BE2820B}" srcOrd="0" destOrd="0" parTransId="{4269D332-4EFB-40AB-B885-088F1083BD7B}" sibTransId="{8D68CCE6-4A3E-451C-960F-018B96AB8B85}"/>
    <dgm:cxn modelId="{64175A61-B64D-40FB-9CFF-D5496CBD3D70}" type="presOf" srcId="{2C919226-0389-4311-B814-853C4A8F05D7}" destId="{4E423404-A2C1-4E42-BFDF-BA48CEF65D03}" srcOrd="0" destOrd="0" presId="urn:microsoft.com/office/officeart/2008/layout/PictureStrips"/>
    <dgm:cxn modelId="{2C7A30D8-1DF9-4BB4-8469-90BEE9054527}" type="presOf" srcId="{8A78942D-4029-4013-A27B-5DDCE78C7D93}" destId="{E7E19BAA-63B7-4453-BC5D-C9AE0CFE3C6E}" srcOrd="0" destOrd="5" presId="urn:microsoft.com/office/officeart/2008/layout/PictureStrips"/>
    <dgm:cxn modelId="{F0456697-8149-4FD7-9C8D-29ED64217101}" srcId="{B6F29A6E-B1DD-4A6C-B391-6E5908136E47}" destId="{6608DCF0-7AD9-4FA3-8827-6C0C46DD3B08}" srcOrd="0" destOrd="0" parTransId="{E1571A1F-403F-4E45-BD04-7B36399E4A7F}" sibTransId="{291A240F-8927-4E95-BE7A-C605F441556A}"/>
    <dgm:cxn modelId="{DC547195-8D06-41D9-8DF8-D501C2B10EC3}" type="presOf" srcId="{223C7984-BE28-48D1-B7E0-B46AAFBB3633}" destId="{E7E19BAA-63B7-4453-BC5D-C9AE0CFE3C6E}" srcOrd="0" destOrd="4" presId="urn:microsoft.com/office/officeart/2008/layout/PictureStrips"/>
    <dgm:cxn modelId="{D20BFD4D-0FA6-4805-A2E6-5396F71DEF01}" srcId="{A7A61E0E-1CC2-42B0-B22C-961EEE82F128}" destId="{030CA91E-0AC1-4D47-A35B-CA3681E50341}" srcOrd="4" destOrd="0" parTransId="{3752066A-9B07-408D-B90A-C45016A8B81C}" sibTransId="{D7CA0EDF-CAA4-4D19-9BE7-F1A07C818782}"/>
    <dgm:cxn modelId="{2AF660B7-0745-4468-B8AC-45482613150C}" srcId="{933B2F23-E36C-4D78-A81E-D0CEECCA8A06}" destId="{A8D9115B-FBAE-4F5A-AF22-5F9B66CA121E}" srcOrd="1" destOrd="0" parTransId="{F586F9D2-9807-47AA-98B3-52AA2EE54A48}" sibTransId="{761B552D-C8BE-4DE3-836D-260FE511C6D1}"/>
    <dgm:cxn modelId="{AC540D2B-30B4-42C2-A88E-DDEB49153BE1}" srcId="{2C919226-0389-4311-B814-853C4A8F05D7}" destId="{48C98BFB-552F-45AC-83AB-7F6A0F56DCBA}" srcOrd="3" destOrd="0" parTransId="{7F5906BD-7DA1-4836-B1BA-265A212393FB}" sibTransId="{1EF9F880-30C5-4B64-9071-4AFF6FDD3BF5}"/>
    <dgm:cxn modelId="{BFC41E59-BC09-443E-9EE9-BED89F80A15A}" srcId="{A7A61E0E-1CC2-42B0-B22C-961EEE82F128}" destId="{84CA3E1E-BDCF-495E-A0A5-21070ADAAFD5}" srcOrd="3" destOrd="0" parTransId="{AC410A45-F449-4F69-822A-B2ADBAACF690}" sibTransId="{9BE7021C-1012-4ABC-8AC2-6B6E2CC07484}"/>
    <dgm:cxn modelId="{33E4E5E5-FBC6-4B02-9541-A1145DE33CAF}" srcId="{C343FE64-892B-4298-8145-FB5509251AAE}" destId="{8A78942D-4029-4013-A27B-5DDCE78C7D93}" srcOrd="4" destOrd="0" parTransId="{517C11D4-DD91-49FF-9898-C029C6A3E82C}" sibTransId="{ACA342CD-7B1D-4BE2-B9E4-040BECE82AD3}"/>
    <dgm:cxn modelId="{A496CC77-BF81-478B-A33B-064D89C964FF}" type="presOf" srcId="{9E335A66-FEC0-4672-8775-F0576BEAC61B}" destId="{5BA494A2-FC99-41A9-A758-B0A3814FBAF3}" srcOrd="0" destOrd="2" presId="urn:microsoft.com/office/officeart/2008/layout/PictureStrips"/>
    <dgm:cxn modelId="{D5CF46A2-7345-46FC-9BC2-54E0BD5CEF30}" type="presOf" srcId="{D64314FB-A4D7-4BF5-A6EC-2EEDC9A5F23D}" destId="{E7E19BAA-63B7-4453-BC5D-C9AE0CFE3C6E}" srcOrd="0" destOrd="2" presId="urn:microsoft.com/office/officeart/2008/layout/PictureStrips"/>
    <dgm:cxn modelId="{4D5631D6-3307-40A1-B071-6CDBDA08407C}" srcId="{A7A61E0E-1CC2-42B0-B22C-961EEE82F128}" destId="{5438ABCA-B300-4F7D-B8DF-E7801B0BD075}" srcOrd="5" destOrd="0" parTransId="{6C39E8F2-A5D0-4566-ABB2-901E3DD97DE8}" sibTransId="{0953B816-FAA3-4487-A183-455120E241C2}"/>
    <dgm:cxn modelId="{97572EEE-61E9-4F26-B396-EA2FE9C42390}" type="presOf" srcId="{2640BA06-CF82-42FF-802C-B85A333C1FE6}" destId="{4E423404-A2C1-4E42-BFDF-BA48CEF65D03}" srcOrd="0" destOrd="2" presId="urn:microsoft.com/office/officeart/2008/layout/PictureStrips"/>
    <dgm:cxn modelId="{AE4C006E-AD1A-4304-B646-0FD82DBBF6F6}" type="presOf" srcId="{4E21377B-4654-4457-A671-86EC9797291C}" destId="{18FA1DEF-189A-4EAA-887B-BDCA2080B7CE}" srcOrd="0" destOrd="3" presId="urn:microsoft.com/office/officeart/2008/layout/PictureStrips"/>
    <dgm:cxn modelId="{D6F88534-6FBF-41AF-B514-C546A85F406D}" srcId="{A7A61E0E-1CC2-42B0-B22C-961EEE82F128}" destId="{24B7181F-9D6E-40A1-AE77-8522FC882C81}" srcOrd="2" destOrd="0" parTransId="{DE35BAD2-29D5-4B61-90B4-E0AFB0527DC9}" sibTransId="{AA8A1760-1D8E-416C-80B6-5FDD09BDCB11}"/>
    <dgm:cxn modelId="{2BD4E74B-D7C0-413D-8BEF-7FC0E76D2B20}" srcId="{2C919226-0389-4311-B814-853C4A8F05D7}" destId="{88A56621-7228-4817-ACBC-BEB04913FE93}" srcOrd="2" destOrd="0" parTransId="{F69EEFC8-0094-4050-ADD5-56E781693464}" sibTransId="{F3552A98-AD19-477E-893E-BEAF44A297A9}"/>
    <dgm:cxn modelId="{97373941-F333-450B-9B1F-099F7E7D5500}" type="presOf" srcId="{5EEE2E79-986A-439A-89E7-1BC9395E9830}" destId="{18FA1DEF-189A-4EAA-887B-BDCA2080B7CE}" srcOrd="0" destOrd="5" presId="urn:microsoft.com/office/officeart/2008/layout/PictureStrips"/>
    <dgm:cxn modelId="{ED5F9533-FADC-4B62-A388-3A3C1A0E6FBA}" type="presOf" srcId="{CD05A0E8-50E6-4CBF-A7C0-BB5607C6386C}" destId="{E7E19BAA-63B7-4453-BC5D-C9AE0CFE3C6E}" srcOrd="0" destOrd="3" presId="urn:microsoft.com/office/officeart/2008/layout/PictureStrips"/>
    <dgm:cxn modelId="{151CA38A-9641-44A1-AFB6-C7BBB130819C}" type="presOf" srcId="{A8D9115B-FBAE-4F5A-AF22-5F9B66CA121E}" destId="{6F90680B-513F-4959-8E1D-0B6013448BD3}" srcOrd="0" destOrd="2" presId="urn:microsoft.com/office/officeart/2008/layout/PictureStrips"/>
    <dgm:cxn modelId="{CB9FE8A7-75F9-4177-89B8-693C2D3ED154}" type="presOf" srcId="{1645130C-E61C-4273-BCC9-632F2D6F09FA}" destId="{6F90680B-513F-4959-8E1D-0B6013448BD3}" srcOrd="0" destOrd="3" presId="urn:microsoft.com/office/officeart/2008/layout/PictureStrips"/>
    <dgm:cxn modelId="{4C6D83F5-4A84-49B7-A477-AA4A943B33B6}" type="presOf" srcId="{88A56621-7228-4817-ACBC-BEB04913FE93}" destId="{4E423404-A2C1-4E42-BFDF-BA48CEF65D03}" srcOrd="0" destOrd="3" presId="urn:microsoft.com/office/officeart/2008/layout/PictureStrips"/>
    <dgm:cxn modelId="{324BD656-61B1-4F25-BDC1-CA68E5BBC1BA}" type="presOf" srcId="{849DEB5C-0182-459E-83E1-C9536585EC32}" destId="{18FA1DEF-189A-4EAA-887B-BDCA2080B7CE}" srcOrd="0" destOrd="1" presId="urn:microsoft.com/office/officeart/2008/layout/PictureStrips"/>
    <dgm:cxn modelId="{4342FCF6-9165-496B-9558-B59E3874F3FE}" type="presOf" srcId="{9578B6AF-F9AA-4DDA-A7DB-69959573A235}" destId="{18FA1DEF-189A-4EAA-887B-BDCA2080B7CE}" srcOrd="0" destOrd="2" presId="urn:microsoft.com/office/officeart/2008/layout/PictureStrips"/>
    <dgm:cxn modelId="{153AE56B-6C40-441E-8E20-87C00E9EBBFD}" type="presOf" srcId="{1642E0FC-C674-458D-AB1C-A964867A3CEE}" destId="{CBA4C21A-03F4-49FD-84A9-F052068AAA1C}" srcOrd="0" destOrd="2" presId="urn:microsoft.com/office/officeart/2008/layout/PictureStrips"/>
    <dgm:cxn modelId="{EA1976AB-52F7-498E-A263-78630A0B88E3}" type="presOf" srcId="{030CA91E-0AC1-4D47-A35B-CA3681E50341}" destId="{CBA4C21A-03F4-49FD-84A9-F052068AAA1C}" srcOrd="0" destOrd="5" presId="urn:microsoft.com/office/officeart/2008/layout/PictureStrips"/>
    <dgm:cxn modelId="{248E7C77-1A9F-41C3-AE60-CAAFFC5CEA91}" srcId="{0B374444-30F5-4BD4-AEC1-EE035431A4C5}" destId="{9E335A66-FEC0-4672-8775-F0576BEAC61B}" srcOrd="1" destOrd="0" parTransId="{BE690D25-306D-4565-B20A-89E500E25F63}" sibTransId="{3B434431-F74B-4801-9937-B5416F36960B}"/>
    <dgm:cxn modelId="{D8645221-C8B4-4940-A37A-11E20286EF53}" srcId="{C343FE64-892B-4298-8145-FB5509251AAE}" destId="{CD05A0E8-50E6-4CBF-A7C0-BB5607C6386C}" srcOrd="2" destOrd="0" parTransId="{0940471D-CF02-46E7-AC42-213BB873A19B}" sibTransId="{3D5D0A93-2BF4-4B04-AD88-868D899F50A7}"/>
    <dgm:cxn modelId="{864D68C4-9033-463C-BE4F-89F64033019B}" type="presOf" srcId="{5438ABCA-B300-4F7D-B8DF-E7801B0BD075}" destId="{CBA4C21A-03F4-49FD-84A9-F052068AAA1C}" srcOrd="0" destOrd="6" presId="urn:microsoft.com/office/officeart/2008/layout/PictureStrips"/>
    <dgm:cxn modelId="{7C7DBB03-E4E2-4ACC-A6A3-E060AFB91B16}" type="presParOf" srcId="{EF2B32A9-F6B8-43EF-872F-6092C090B567}" destId="{B85E610F-6E63-4CC2-A530-0FCEFB23F768}" srcOrd="0" destOrd="0" presId="urn:microsoft.com/office/officeart/2008/layout/PictureStrips"/>
    <dgm:cxn modelId="{4AA3C5DC-288C-4FA1-A9D8-45A3FBC81E60}" type="presParOf" srcId="{B85E610F-6E63-4CC2-A530-0FCEFB23F768}" destId="{18FA1DEF-189A-4EAA-887B-BDCA2080B7CE}" srcOrd="0" destOrd="0" presId="urn:microsoft.com/office/officeart/2008/layout/PictureStrips"/>
    <dgm:cxn modelId="{A6DF13BB-607E-4EE7-8E1B-36BB699E35DF}" type="presParOf" srcId="{B85E610F-6E63-4CC2-A530-0FCEFB23F768}" destId="{7F1E5279-9449-42C1-83A5-8D170A73B5A6}" srcOrd="1" destOrd="0" presId="urn:microsoft.com/office/officeart/2008/layout/PictureStrips"/>
    <dgm:cxn modelId="{93D712E6-3981-4E84-A0CC-31871CC42DC1}" type="presParOf" srcId="{EF2B32A9-F6B8-43EF-872F-6092C090B567}" destId="{BD8B78E8-0B2E-41EC-BBC2-2ADA0C1ADAC5}" srcOrd="1" destOrd="0" presId="urn:microsoft.com/office/officeart/2008/layout/PictureStrips"/>
    <dgm:cxn modelId="{8B0CFDDB-D07B-4BEE-BC75-6B5723DBF08C}" type="presParOf" srcId="{EF2B32A9-F6B8-43EF-872F-6092C090B567}" destId="{9A83C65E-7B3E-4199-91A5-5EEBF10F50BD}" srcOrd="2" destOrd="0" presId="urn:microsoft.com/office/officeart/2008/layout/PictureStrips"/>
    <dgm:cxn modelId="{344CA4EF-BCC1-4136-896D-B03D9DFC7774}" type="presParOf" srcId="{9A83C65E-7B3E-4199-91A5-5EEBF10F50BD}" destId="{E7E19BAA-63B7-4453-BC5D-C9AE0CFE3C6E}" srcOrd="0" destOrd="0" presId="urn:microsoft.com/office/officeart/2008/layout/PictureStrips"/>
    <dgm:cxn modelId="{444CF703-EC7C-45F6-B11C-3BAA44FCE394}" type="presParOf" srcId="{9A83C65E-7B3E-4199-91A5-5EEBF10F50BD}" destId="{305434FA-D070-41BC-8CCF-F537FA7E441F}" srcOrd="1" destOrd="0" presId="urn:microsoft.com/office/officeart/2008/layout/PictureStrips"/>
    <dgm:cxn modelId="{26CC57BA-F1E2-476B-A24F-C8C7681A888A}" type="presParOf" srcId="{EF2B32A9-F6B8-43EF-872F-6092C090B567}" destId="{9FDF3095-1719-4377-B798-99E26D108A0E}" srcOrd="3" destOrd="0" presId="urn:microsoft.com/office/officeart/2008/layout/PictureStrips"/>
    <dgm:cxn modelId="{2918AAD3-AAB1-4E1B-9BF9-CA8A4646A8BE}" type="presParOf" srcId="{EF2B32A9-F6B8-43EF-872F-6092C090B567}" destId="{10E70F43-9865-4EF1-9514-3ACE6EFB493F}" srcOrd="4" destOrd="0" presId="urn:microsoft.com/office/officeart/2008/layout/PictureStrips"/>
    <dgm:cxn modelId="{1BB062D8-1F5C-4490-B9E3-9D6D3A63134D}" type="presParOf" srcId="{10E70F43-9865-4EF1-9514-3ACE6EFB493F}" destId="{CBA4C21A-03F4-49FD-84A9-F052068AAA1C}" srcOrd="0" destOrd="0" presId="urn:microsoft.com/office/officeart/2008/layout/PictureStrips"/>
    <dgm:cxn modelId="{C9D98F24-4181-46E8-91D3-E66FB9C4B7E3}" type="presParOf" srcId="{10E70F43-9865-4EF1-9514-3ACE6EFB493F}" destId="{F2B0D538-F7A6-48A8-BBDD-5D7243038458}" srcOrd="1" destOrd="0" presId="urn:microsoft.com/office/officeart/2008/layout/PictureStrips"/>
    <dgm:cxn modelId="{E1AC5F30-B8B4-4D51-BDC7-7502BD7D61E5}" type="presParOf" srcId="{EF2B32A9-F6B8-43EF-872F-6092C090B567}" destId="{351ADC46-A871-4ECF-B318-6458B72F5A79}" srcOrd="5" destOrd="0" presId="urn:microsoft.com/office/officeart/2008/layout/PictureStrips"/>
    <dgm:cxn modelId="{42D00830-C3A4-4381-88B0-D2C6ECF22384}" type="presParOf" srcId="{EF2B32A9-F6B8-43EF-872F-6092C090B567}" destId="{2753DCAE-55DE-4E8C-9E31-B912CF595D94}" srcOrd="6" destOrd="0" presId="urn:microsoft.com/office/officeart/2008/layout/PictureStrips"/>
    <dgm:cxn modelId="{ED4F5061-0342-4F0C-9579-45BB2DEB9DC0}" type="presParOf" srcId="{2753DCAE-55DE-4E8C-9E31-B912CF595D94}" destId="{4E423404-A2C1-4E42-BFDF-BA48CEF65D03}" srcOrd="0" destOrd="0" presId="urn:microsoft.com/office/officeart/2008/layout/PictureStrips"/>
    <dgm:cxn modelId="{4F60DACF-764F-41E4-96FB-F566AF293AC6}" type="presParOf" srcId="{2753DCAE-55DE-4E8C-9E31-B912CF595D94}" destId="{8BB33045-9331-48A5-B8C4-E49E4111148A}" srcOrd="1" destOrd="0" presId="urn:microsoft.com/office/officeart/2008/layout/PictureStrips"/>
    <dgm:cxn modelId="{5EF1564B-4C16-4D94-9143-FF9F9BB0EE01}" type="presParOf" srcId="{EF2B32A9-F6B8-43EF-872F-6092C090B567}" destId="{2FF303FC-E6F3-406C-9FFA-E5A1F7FB5268}" srcOrd="7" destOrd="0" presId="urn:microsoft.com/office/officeart/2008/layout/PictureStrips"/>
    <dgm:cxn modelId="{3341FA92-6297-4E16-8C29-084A08B30187}" type="presParOf" srcId="{EF2B32A9-F6B8-43EF-872F-6092C090B567}" destId="{CCC15E2D-D41D-4F91-84C0-8BD71E318B55}" srcOrd="8" destOrd="0" presId="urn:microsoft.com/office/officeart/2008/layout/PictureStrips"/>
    <dgm:cxn modelId="{0530F806-0BB2-4DE3-8709-54093C22FB7E}" type="presParOf" srcId="{CCC15E2D-D41D-4F91-84C0-8BD71E318B55}" destId="{6F90680B-513F-4959-8E1D-0B6013448BD3}" srcOrd="0" destOrd="0" presId="urn:microsoft.com/office/officeart/2008/layout/PictureStrips"/>
    <dgm:cxn modelId="{508ED434-2A7E-489A-ACE0-39E77F3260CD}" type="presParOf" srcId="{CCC15E2D-D41D-4F91-84C0-8BD71E318B55}" destId="{3EE8FB93-72C8-4F06-91E8-DD2EB85E0A1E}" srcOrd="1" destOrd="0" presId="urn:microsoft.com/office/officeart/2008/layout/PictureStrips"/>
    <dgm:cxn modelId="{570411D5-A63F-49FB-B7B0-FADF3A87D238}" type="presParOf" srcId="{EF2B32A9-F6B8-43EF-872F-6092C090B567}" destId="{75360A6D-1BBF-4C5A-BDED-EDD10AB85444}" srcOrd="9" destOrd="0" presId="urn:microsoft.com/office/officeart/2008/layout/PictureStrips"/>
    <dgm:cxn modelId="{390536BF-B83A-4909-9E5A-6CA7F2634FBB}" type="presParOf" srcId="{EF2B32A9-F6B8-43EF-872F-6092C090B567}" destId="{785F6E13-7648-4C40-99E1-E8364AFCA25C}" srcOrd="10" destOrd="0" presId="urn:microsoft.com/office/officeart/2008/layout/PictureStrips"/>
    <dgm:cxn modelId="{8E73BF79-2359-4CE8-BB1B-D2DAF5F9A590}" type="presParOf" srcId="{785F6E13-7648-4C40-99E1-E8364AFCA25C}" destId="{5BA494A2-FC99-41A9-A758-B0A3814FBAF3}" srcOrd="0" destOrd="0" presId="urn:microsoft.com/office/officeart/2008/layout/PictureStrips"/>
    <dgm:cxn modelId="{D93FA8A7-D3C9-43CC-8DBB-4F0A2C799347}" type="presParOf" srcId="{785F6E13-7648-4C40-99E1-E8364AFCA25C}" destId="{090652E7-878A-428F-955B-055CD6B245A7}" srcOrd="1" destOrd="0" presId="urn:microsoft.com/office/officeart/2008/layout/PictureStrips"/>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8FA1DEF-189A-4EAA-887B-BDCA2080B7CE}">
      <dsp:nvSpPr>
        <dsp:cNvPr id="0" name=""/>
        <dsp:cNvSpPr/>
      </dsp:nvSpPr>
      <dsp:spPr>
        <a:xfrm>
          <a:off x="252606" y="150389"/>
          <a:ext cx="3382116" cy="1679289"/>
        </a:xfrm>
        <a:prstGeom prst="rect">
          <a:avLst/>
        </a:prstGeom>
        <a:solidFill>
          <a:schemeClr val="lt1">
            <a:alpha val="40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dsp:style>
      <dsp:txBody>
        <a:bodyPr spcFirstLastPara="0" vert="horz" wrap="square" lIns="693865" tIns="53340" rIns="53340" bIns="53340" numCol="1" spcCol="1270" anchor="t" anchorCtr="0">
          <a:noAutofit/>
        </a:bodyPr>
        <a:lstStyle/>
        <a:p>
          <a:pPr lvl="0" algn="l" defTabSz="622300">
            <a:lnSpc>
              <a:spcPct val="90000"/>
            </a:lnSpc>
            <a:spcBef>
              <a:spcPct val="0"/>
            </a:spcBef>
            <a:spcAft>
              <a:spcPct val="35000"/>
            </a:spcAft>
          </a:pPr>
          <a:r>
            <a:rPr lang="en-US" sz="1400" b="1" kern="1200" dirty="0"/>
            <a:t>State Data Center Services</a:t>
          </a:r>
        </a:p>
        <a:p>
          <a:pPr marL="57150" lvl="1" indent="-57150" algn="l" defTabSz="488950">
            <a:lnSpc>
              <a:spcPct val="90000"/>
            </a:lnSpc>
            <a:spcBef>
              <a:spcPct val="0"/>
            </a:spcBef>
            <a:spcAft>
              <a:spcPct val="15000"/>
            </a:spcAft>
            <a:buChar char="••"/>
          </a:pPr>
          <a:r>
            <a:rPr lang="en-US" sz="1100" kern="1200" dirty="0"/>
            <a:t>Server and Mainframe Services</a:t>
          </a:r>
        </a:p>
        <a:p>
          <a:pPr marL="57150" lvl="1" indent="-57150" algn="l" defTabSz="488950">
            <a:lnSpc>
              <a:spcPct val="90000"/>
            </a:lnSpc>
            <a:spcBef>
              <a:spcPct val="0"/>
            </a:spcBef>
            <a:spcAft>
              <a:spcPct val="15000"/>
            </a:spcAft>
            <a:buChar char="••"/>
          </a:pPr>
          <a:r>
            <a:rPr lang="en-US" sz="1100" kern="1200" dirty="0"/>
            <a:t>CJIS compliant Private Community Cloud</a:t>
          </a:r>
        </a:p>
        <a:p>
          <a:pPr marL="57150" lvl="1" indent="-57150" algn="l" defTabSz="488950">
            <a:lnSpc>
              <a:spcPct val="90000"/>
            </a:lnSpc>
            <a:spcBef>
              <a:spcPct val="0"/>
            </a:spcBef>
            <a:spcAft>
              <a:spcPct val="15000"/>
            </a:spcAft>
            <a:buChar char="••"/>
          </a:pPr>
          <a:r>
            <a:rPr lang="en-US" sz="1100" kern="1200" dirty="0"/>
            <a:t>Self Provisioning via Market Place</a:t>
          </a:r>
        </a:p>
        <a:p>
          <a:pPr marL="57150" lvl="1" indent="-57150" algn="l" defTabSz="488950">
            <a:lnSpc>
              <a:spcPct val="90000"/>
            </a:lnSpc>
            <a:spcBef>
              <a:spcPct val="0"/>
            </a:spcBef>
            <a:spcAft>
              <a:spcPct val="15000"/>
            </a:spcAft>
            <a:buChar char="••"/>
          </a:pPr>
          <a:r>
            <a:rPr lang="en-US" sz="1100" kern="1200" dirty="0"/>
            <a:t>Fully Managed and Semi Managed Services</a:t>
          </a:r>
        </a:p>
        <a:p>
          <a:pPr marL="57150" lvl="1" indent="-57150" algn="l" defTabSz="488950">
            <a:lnSpc>
              <a:spcPct val="90000"/>
            </a:lnSpc>
            <a:spcBef>
              <a:spcPct val="0"/>
            </a:spcBef>
            <a:spcAft>
              <a:spcPct val="15000"/>
            </a:spcAft>
            <a:buChar char="••"/>
          </a:pPr>
          <a:r>
            <a:rPr lang="en-US" sz="1100" kern="1200" dirty="0"/>
            <a:t>Dual Data Center Disaster Recovery</a:t>
          </a:r>
        </a:p>
        <a:p>
          <a:pPr marL="57150" lvl="1" indent="-57150" algn="l" defTabSz="488950">
            <a:lnSpc>
              <a:spcPct val="90000"/>
            </a:lnSpc>
            <a:spcBef>
              <a:spcPct val="0"/>
            </a:spcBef>
            <a:spcAft>
              <a:spcPct val="15000"/>
            </a:spcAft>
            <a:buChar char="••"/>
          </a:pPr>
          <a:r>
            <a:rPr lang="en-US" sz="1100" kern="1200" dirty="0"/>
            <a:t>ITIL Service Management Processes</a:t>
          </a:r>
          <a:endParaRPr lang="en-US" sz="900" kern="1200" dirty="0"/>
        </a:p>
      </dsp:txBody>
      <dsp:txXfrm>
        <a:off x="252606" y="150389"/>
        <a:ext cx="3382116" cy="1679289"/>
      </dsp:txXfrm>
    </dsp:sp>
    <dsp:sp modelId="{7F1E5279-9449-42C1-83A5-8D170A73B5A6}">
      <dsp:nvSpPr>
        <dsp:cNvPr id="0" name=""/>
        <dsp:cNvSpPr/>
      </dsp:nvSpPr>
      <dsp:spPr>
        <a:xfrm>
          <a:off x="0" y="45911"/>
          <a:ext cx="823579" cy="1075627"/>
        </a:xfrm>
        <a:prstGeom prst="rect">
          <a:avLst/>
        </a:prstGeom>
        <a:blipFill>
          <a:blip xmlns:r="http://schemas.openxmlformats.org/officeDocument/2006/relationships" r:embed="rId1">
            <a:extLst>
              <a:ext uri="{28A0092B-C50C-407E-A947-70E740481C1C}">
                <a14:useLocalDpi xmlns:a14="http://schemas.microsoft.com/office/drawing/2010/main" val="0"/>
              </a:ext>
              <a:ext uri="{837473B0-CC2E-450A-ABE3-18F120FF3D39}">
                <a1611:picAttrSrcUrl xmlns:a1611="http://schemas.microsoft.com/office/drawing/2016/11/main" xmlns="" r:id="rId2"/>
              </a:ext>
            </a:extLst>
          </a:blip>
          <a:srcRect/>
          <a:stretch>
            <a:fillRect l="-78000" r="-78000"/>
          </a:stretch>
        </a:blipFill>
        <a:ln>
          <a:noFill/>
        </a:ln>
        <a:effectLst/>
        <a:scene3d>
          <a:camera prst="orthographicFront">
            <a:rot lat="0" lon="0" rev="0"/>
          </a:camera>
          <a:lightRig rig="contrasting" dir="t">
            <a:rot lat="0" lon="0" rev="1200000"/>
          </a:lightRig>
        </a:scene3d>
        <a:sp3d z="300000" contourW="19050" prstMaterial="metal">
          <a:bevelT w="88900" h="203200"/>
        </a:sp3d>
      </dsp:spPr>
      <dsp:style>
        <a:lnRef idx="0">
          <a:scrgbClr r="0" g="0" b="0"/>
        </a:lnRef>
        <a:fillRef idx="1">
          <a:scrgbClr r="0" g="0" b="0"/>
        </a:fillRef>
        <a:effectRef idx="1">
          <a:scrgbClr r="0" g="0" b="0"/>
        </a:effectRef>
        <a:fontRef idx="minor"/>
      </dsp:style>
    </dsp:sp>
    <dsp:sp modelId="{E7E19BAA-63B7-4453-BC5D-C9AE0CFE3C6E}">
      <dsp:nvSpPr>
        <dsp:cNvPr id="0" name=""/>
        <dsp:cNvSpPr/>
      </dsp:nvSpPr>
      <dsp:spPr>
        <a:xfrm>
          <a:off x="3915940" y="108388"/>
          <a:ext cx="3362677" cy="1739012"/>
        </a:xfrm>
        <a:prstGeom prst="rect">
          <a:avLst/>
        </a:prstGeom>
        <a:solidFill>
          <a:schemeClr val="lt1">
            <a:alpha val="40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dsp:style>
      <dsp:txBody>
        <a:bodyPr spcFirstLastPara="0" vert="horz" wrap="square" lIns="693865" tIns="53340" rIns="53340" bIns="53340" numCol="1" spcCol="1270" anchor="t" anchorCtr="0">
          <a:noAutofit/>
        </a:bodyPr>
        <a:lstStyle/>
        <a:p>
          <a:pPr lvl="0" algn="l" defTabSz="622300">
            <a:lnSpc>
              <a:spcPct val="90000"/>
            </a:lnSpc>
            <a:spcBef>
              <a:spcPct val="0"/>
            </a:spcBef>
            <a:spcAft>
              <a:spcPct val="35000"/>
            </a:spcAft>
          </a:pPr>
          <a:r>
            <a:rPr lang="en-US" sz="1400" b="1" kern="1200" dirty="0"/>
            <a:t>Hybrid Cloud Services </a:t>
          </a:r>
        </a:p>
        <a:p>
          <a:pPr marL="57150" lvl="1" indent="-57150" algn="l" defTabSz="488950">
            <a:lnSpc>
              <a:spcPct val="90000"/>
            </a:lnSpc>
            <a:spcBef>
              <a:spcPct val="0"/>
            </a:spcBef>
            <a:spcAft>
              <a:spcPct val="15000"/>
            </a:spcAft>
            <a:buChar char="••"/>
          </a:pPr>
          <a:r>
            <a:rPr lang="en-US" sz="1100" kern="1200" dirty="0"/>
            <a:t>Integrate State Data Center with Amazon and MS Azure Cloud Providers</a:t>
          </a:r>
        </a:p>
        <a:p>
          <a:pPr marL="57150" lvl="1" indent="-57150" algn="l" defTabSz="488950">
            <a:lnSpc>
              <a:spcPct val="90000"/>
            </a:lnSpc>
            <a:spcBef>
              <a:spcPct val="0"/>
            </a:spcBef>
            <a:spcAft>
              <a:spcPct val="15000"/>
            </a:spcAft>
            <a:buChar char="••"/>
          </a:pPr>
          <a:r>
            <a:rPr lang="en-US" sz="1100" kern="1200" dirty="0"/>
            <a:t>DCS Assurances and Security</a:t>
          </a:r>
        </a:p>
        <a:p>
          <a:pPr marL="57150" lvl="1" indent="-57150" algn="l" defTabSz="488950">
            <a:lnSpc>
              <a:spcPct val="90000"/>
            </a:lnSpc>
            <a:spcBef>
              <a:spcPct val="0"/>
            </a:spcBef>
            <a:spcAft>
              <a:spcPct val="15000"/>
            </a:spcAft>
            <a:buChar char="••"/>
          </a:pPr>
          <a:r>
            <a:rPr lang="en-US" sz="1100" kern="1200" dirty="0"/>
            <a:t>Self Provisioning via Vendor Market Place</a:t>
          </a:r>
        </a:p>
        <a:p>
          <a:pPr marL="57150" lvl="1" indent="-57150" algn="l" defTabSz="488950">
            <a:lnSpc>
              <a:spcPct val="90000"/>
            </a:lnSpc>
            <a:spcBef>
              <a:spcPct val="0"/>
            </a:spcBef>
            <a:spcAft>
              <a:spcPct val="15000"/>
            </a:spcAft>
            <a:buChar char="••"/>
          </a:pPr>
          <a:r>
            <a:rPr lang="en-US" sz="1100" kern="1200" dirty="0"/>
            <a:t>Fully Managed and Semi Managed Services </a:t>
          </a:r>
        </a:p>
        <a:p>
          <a:pPr marL="57150" lvl="1" indent="-57150" algn="l" defTabSz="488950">
            <a:lnSpc>
              <a:spcPct val="90000"/>
            </a:lnSpc>
            <a:spcBef>
              <a:spcPct val="0"/>
            </a:spcBef>
            <a:spcAft>
              <a:spcPct val="15000"/>
            </a:spcAft>
            <a:buChar char="••"/>
          </a:pPr>
          <a:r>
            <a:rPr lang="en-US" sz="1100" kern="1200" dirty="0"/>
            <a:t>ITIL Service Management Processes</a:t>
          </a:r>
        </a:p>
      </dsp:txBody>
      <dsp:txXfrm>
        <a:off x="3915940" y="108388"/>
        <a:ext cx="3362677" cy="1739012"/>
      </dsp:txXfrm>
    </dsp:sp>
    <dsp:sp modelId="{305434FA-D070-41BC-8CCF-F537FA7E441F}">
      <dsp:nvSpPr>
        <dsp:cNvPr id="0" name=""/>
        <dsp:cNvSpPr/>
      </dsp:nvSpPr>
      <dsp:spPr>
        <a:xfrm>
          <a:off x="3728171" y="45911"/>
          <a:ext cx="808900" cy="1097376"/>
        </a:xfrm>
        <a:prstGeom prst="rect">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l="-41000" r="-41000"/>
          </a:stretch>
        </a:blipFill>
        <a:ln>
          <a:noFill/>
        </a:ln>
        <a:effectLst/>
        <a:scene3d>
          <a:camera prst="orthographicFront">
            <a:rot lat="0" lon="0" rev="0"/>
          </a:camera>
          <a:lightRig rig="contrasting" dir="t">
            <a:rot lat="0" lon="0" rev="1200000"/>
          </a:lightRig>
        </a:scene3d>
        <a:sp3d z="300000" contourW="19050" prstMaterial="metal">
          <a:bevelT w="88900" h="203200"/>
        </a:sp3d>
      </dsp:spPr>
      <dsp:style>
        <a:lnRef idx="0">
          <a:scrgbClr r="0" g="0" b="0"/>
        </a:lnRef>
        <a:fillRef idx="1">
          <a:scrgbClr r="0" g="0" b="0"/>
        </a:fillRef>
        <a:effectRef idx="1">
          <a:scrgbClr r="0" g="0" b="0"/>
        </a:effectRef>
        <a:fontRef idx="minor"/>
      </dsp:style>
    </dsp:sp>
    <dsp:sp modelId="{CBA4C21A-03F4-49FD-84A9-F052068AAA1C}">
      <dsp:nvSpPr>
        <dsp:cNvPr id="0" name=""/>
        <dsp:cNvSpPr/>
      </dsp:nvSpPr>
      <dsp:spPr>
        <a:xfrm>
          <a:off x="278551" y="1973766"/>
          <a:ext cx="3310916" cy="1701519"/>
        </a:xfrm>
        <a:prstGeom prst="rect">
          <a:avLst/>
        </a:prstGeom>
        <a:solidFill>
          <a:schemeClr val="lt1">
            <a:alpha val="40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dsp:style>
      <dsp:txBody>
        <a:bodyPr spcFirstLastPara="0" vert="horz" wrap="square" lIns="693865" tIns="53340" rIns="53340" bIns="53340" numCol="1" spcCol="1270" anchor="t" anchorCtr="0">
          <a:noAutofit/>
        </a:bodyPr>
        <a:lstStyle/>
        <a:p>
          <a:pPr lvl="0" algn="l" defTabSz="622300">
            <a:lnSpc>
              <a:spcPct val="90000"/>
            </a:lnSpc>
            <a:spcBef>
              <a:spcPct val="0"/>
            </a:spcBef>
            <a:spcAft>
              <a:spcPct val="35000"/>
            </a:spcAft>
          </a:pPr>
          <a:r>
            <a:rPr lang="en-US" sz="1400" b="1" kern="1200" dirty="0"/>
            <a:t>Bulk Print/Mail Services</a:t>
          </a:r>
        </a:p>
        <a:p>
          <a:pPr marL="57150" lvl="1" indent="-57150" algn="l" defTabSz="488950">
            <a:lnSpc>
              <a:spcPct val="90000"/>
            </a:lnSpc>
            <a:spcBef>
              <a:spcPct val="0"/>
            </a:spcBef>
            <a:spcAft>
              <a:spcPct val="15000"/>
            </a:spcAft>
            <a:buChar char="••"/>
          </a:pPr>
          <a:r>
            <a:rPr lang="en-US" sz="1100" kern="1200" dirty="0">
              <a:latin typeface="Calibri" panose="020F0502020204030204" pitchFamily="34" charset="0"/>
              <a:ea typeface="Times New Roman" panose="02020603050405020304" pitchFamily="18" charset="0"/>
              <a:cs typeface="Times New Roman" panose="02020603050405020304" pitchFamily="18" charset="0"/>
            </a:rPr>
            <a:t>Secure Print Impressions</a:t>
          </a:r>
          <a:endParaRPr lang="en-US" sz="1100" kern="1200" dirty="0"/>
        </a:p>
        <a:p>
          <a:pPr marL="57150" lvl="1" indent="-57150" algn="l" defTabSz="488950">
            <a:lnSpc>
              <a:spcPct val="90000"/>
            </a:lnSpc>
            <a:spcBef>
              <a:spcPct val="0"/>
            </a:spcBef>
            <a:spcAft>
              <a:spcPct val="15000"/>
            </a:spcAft>
            <a:buChar char="••"/>
          </a:pPr>
          <a:r>
            <a:rPr lang="en-US" sz="1100" kern="1200" dirty="0">
              <a:latin typeface="Calibri" panose="020F0502020204030204" pitchFamily="34" charset="0"/>
              <a:ea typeface="Times New Roman" panose="02020603050405020304" pitchFamily="18" charset="0"/>
              <a:cs typeface="Times New Roman" panose="02020603050405020304" pitchFamily="18" charset="0"/>
            </a:rPr>
            <a:t>Document Composition</a:t>
          </a:r>
          <a:endParaRPr lang="en-US" sz="1100" kern="1200" dirty="0"/>
        </a:p>
        <a:p>
          <a:pPr marL="57150" lvl="1" indent="-57150" algn="l" defTabSz="488950">
            <a:lnSpc>
              <a:spcPct val="90000"/>
            </a:lnSpc>
            <a:spcBef>
              <a:spcPct val="0"/>
            </a:spcBef>
            <a:spcAft>
              <a:spcPct val="15000"/>
            </a:spcAft>
            <a:buChar char="••"/>
          </a:pPr>
          <a:r>
            <a:rPr lang="en-US" sz="1100" kern="1200" dirty="0">
              <a:latin typeface="Calibri" panose="020F0502020204030204" pitchFamily="34" charset="0"/>
              <a:ea typeface="Times New Roman" panose="02020603050405020304" pitchFamily="18" charset="0"/>
              <a:cs typeface="Times New Roman" panose="02020603050405020304" pitchFamily="18" charset="0"/>
            </a:rPr>
            <a:t>Address Cleansing &amp; Mail Insertion</a:t>
          </a:r>
          <a:endParaRPr lang="en-US" sz="1100" kern="1200" dirty="0"/>
        </a:p>
        <a:p>
          <a:pPr marL="57150" lvl="1" indent="-57150" algn="l" defTabSz="488950">
            <a:lnSpc>
              <a:spcPct val="90000"/>
            </a:lnSpc>
            <a:spcBef>
              <a:spcPct val="0"/>
            </a:spcBef>
            <a:spcAft>
              <a:spcPct val="15000"/>
            </a:spcAft>
            <a:buChar char="••"/>
          </a:pPr>
          <a:r>
            <a:rPr lang="en-US" sz="1100" kern="1200" dirty="0">
              <a:latin typeface="Calibri" panose="020F0502020204030204" pitchFamily="34" charset="0"/>
              <a:ea typeface="Times New Roman" panose="02020603050405020304" pitchFamily="18" charset="0"/>
              <a:cs typeface="Times New Roman" panose="02020603050405020304" pitchFamily="18" charset="0"/>
            </a:rPr>
            <a:t>Print to insert to mail closed loop tracking</a:t>
          </a:r>
          <a:endParaRPr lang="en-US" sz="1100" kern="1200" dirty="0"/>
        </a:p>
        <a:p>
          <a:pPr marL="57150" lvl="1" indent="-57150" algn="l" defTabSz="488950">
            <a:lnSpc>
              <a:spcPct val="90000"/>
            </a:lnSpc>
            <a:spcBef>
              <a:spcPct val="0"/>
            </a:spcBef>
            <a:spcAft>
              <a:spcPct val="15000"/>
            </a:spcAft>
            <a:buChar char="••"/>
          </a:pPr>
          <a:r>
            <a:rPr lang="en-US" sz="1100" kern="1200" dirty="0">
              <a:latin typeface="Calibri" panose="020F0502020204030204" pitchFamily="34" charset="0"/>
              <a:ea typeface="Times New Roman" panose="02020603050405020304" pitchFamily="18" charset="0"/>
              <a:cs typeface="Times New Roman" panose="02020603050405020304" pitchFamily="18" charset="0"/>
            </a:rPr>
            <a:t>Only pay for the amount of services used.  </a:t>
          </a:r>
          <a:endParaRPr lang="en-US" sz="1100" kern="1200" dirty="0"/>
        </a:p>
        <a:p>
          <a:pPr marL="57150" lvl="1" indent="-57150" algn="l" defTabSz="488950">
            <a:lnSpc>
              <a:spcPct val="90000"/>
            </a:lnSpc>
            <a:spcBef>
              <a:spcPct val="0"/>
            </a:spcBef>
            <a:spcAft>
              <a:spcPct val="15000"/>
            </a:spcAft>
            <a:buChar char="••"/>
          </a:pPr>
          <a:r>
            <a:rPr lang="en-US" sz="1100" kern="1200" dirty="0">
              <a:latin typeface="Calibri" panose="020F0502020204030204" pitchFamily="34" charset="0"/>
              <a:ea typeface="Times New Roman" panose="02020603050405020304" pitchFamily="18" charset="0"/>
              <a:cs typeface="Times New Roman" panose="02020603050405020304" pitchFamily="18" charset="0"/>
            </a:rPr>
            <a:t>No capital investment in HW or SW</a:t>
          </a:r>
          <a:endParaRPr lang="en-US" sz="1100" kern="1200" dirty="0"/>
        </a:p>
        <a:p>
          <a:pPr marL="57150" lvl="1" indent="-57150" algn="l" defTabSz="488950">
            <a:lnSpc>
              <a:spcPct val="90000"/>
            </a:lnSpc>
            <a:spcBef>
              <a:spcPct val="0"/>
            </a:spcBef>
            <a:spcAft>
              <a:spcPct val="15000"/>
            </a:spcAft>
            <a:buChar char="••"/>
          </a:pPr>
          <a:r>
            <a:rPr lang="en-US" sz="1100" kern="1200" dirty="0"/>
            <a:t>CJIS Compliant Security </a:t>
          </a:r>
        </a:p>
      </dsp:txBody>
      <dsp:txXfrm>
        <a:off x="278551" y="1973766"/>
        <a:ext cx="3310916" cy="1701519"/>
      </dsp:txXfrm>
    </dsp:sp>
    <dsp:sp modelId="{F2B0D538-F7A6-48A8-BBDD-5D7243038458}">
      <dsp:nvSpPr>
        <dsp:cNvPr id="0" name=""/>
        <dsp:cNvSpPr/>
      </dsp:nvSpPr>
      <dsp:spPr>
        <a:xfrm>
          <a:off x="27031" y="1915608"/>
          <a:ext cx="728350" cy="1075627"/>
        </a:xfrm>
        <a:prstGeom prst="rect">
          <a:avLst/>
        </a:prstGeom>
        <a:blipFill>
          <a:blip xmlns:r="http://schemas.openxmlformats.org/officeDocument/2006/relationships" r:embed="rId4">
            <a:extLst>
              <a:ext uri="{28A0092B-C50C-407E-A947-70E740481C1C}">
                <a14:useLocalDpi xmlns:a14="http://schemas.microsoft.com/office/drawing/2010/main" val="0"/>
              </a:ext>
              <a:ext uri="{837473B0-CC2E-450A-ABE3-18F120FF3D39}">
                <a1611:picAttrSrcUrl xmlns:a1611="http://schemas.microsoft.com/office/drawing/2016/11/main" xmlns="" r:id="rId5"/>
              </a:ext>
            </a:extLst>
          </a:blip>
          <a:srcRect/>
          <a:stretch>
            <a:fillRect l="-44000" r="-44000"/>
          </a:stretch>
        </a:blipFill>
        <a:ln>
          <a:noFill/>
        </a:ln>
        <a:effectLst/>
        <a:scene3d>
          <a:camera prst="orthographicFront">
            <a:rot lat="0" lon="0" rev="0"/>
          </a:camera>
          <a:lightRig rig="contrasting" dir="t">
            <a:rot lat="0" lon="0" rev="1200000"/>
          </a:lightRig>
        </a:scene3d>
        <a:sp3d z="300000" contourW="19050" prstMaterial="metal">
          <a:bevelT w="88900" h="203200"/>
        </a:sp3d>
      </dsp:spPr>
      <dsp:style>
        <a:lnRef idx="0">
          <a:scrgbClr r="0" g="0" b="0"/>
        </a:lnRef>
        <a:fillRef idx="1">
          <a:scrgbClr r="0" g="0" b="0"/>
        </a:fillRef>
        <a:effectRef idx="1">
          <a:scrgbClr r="0" g="0" b="0"/>
        </a:effectRef>
        <a:fontRef idx="minor"/>
      </dsp:style>
    </dsp:sp>
    <dsp:sp modelId="{4E423404-A2C1-4E42-BFDF-BA48CEF65D03}">
      <dsp:nvSpPr>
        <dsp:cNvPr id="0" name=""/>
        <dsp:cNvSpPr/>
      </dsp:nvSpPr>
      <dsp:spPr>
        <a:xfrm>
          <a:off x="3862017" y="2020049"/>
          <a:ext cx="3380149" cy="1679289"/>
        </a:xfrm>
        <a:prstGeom prst="rect">
          <a:avLst/>
        </a:prstGeom>
        <a:solidFill>
          <a:schemeClr val="lt1">
            <a:alpha val="40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dsp:style>
      <dsp:txBody>
        <a:bodyPr spcFirstLastPara="0" vert="horz" wrap="square" lIns="693865" tIns="53340" rIns="53340" bIns="53340" numCol="1" spcCol="1270" anchor="t" anchorCtr="0">
          <a:noAutofit/>
        </a:bodyPr>
        <a:lstStyle/>
        <a:p>
          <a:pPr lvl="0" algn="l" defTabSz="622300">
            <a:lnSpc>
              <a:spcPct val="90000"/>
            </a:lnSpc>
            <a:spcBef>
              <a:spcPct val="0"/>
            </a:spcBef>
            <a:spcAft>
              <a:spcPct val="35000"/>
            </a:spcAft>
          </a:pPr>
          <a:r>
            <a:rPr lang="en-US" sz="1400" b="1" kern="1200" dirty="0"/>
            <a:t>Disaster Recovery as a Service</a:t>
          </a:r>
        </a:p>
        <a:p>
          <a:pPr marL="57150" lvl="1" indent="-57150" algn="l" defTabSz="488950">
            <a:lnSpc>
              <a:spcPct val="90000"/>
            </a:lnSpc>
            <a:spcBef>
              <a:spcPct val="0"/>
            </a:spcBef>
            <a:spcAft>
              <a:spcPct val="15000"/>
            </a:spcAft>
            <a:buChar char="••"/>
          </a:pPr>
          <a:r>
            <a:rPr lang="en-US" sz="1100" kern="1200" dirty="0"/>
            <a:t>Leverages State Data Center Backup Services</a:t>
          </a:r>
        </a:p>
        <a:p>
          <a:pPr marL="57150" lvl="1" indent="-57150" algn="l" defTabSz="488950">
            <a:lnSpc>
              <a:spcPct val="90000"/>
            </a:lnSpc>
            <a:spcBef>
              <a:spcPct val="0"/>
            </a:spcBef>
            <a:spcAft>
              <a:spcPct val="15000"/>
            </a:spcAft>
            <a:buChar char="••"/>
          </a:pPr>
          <a:r>
            <a:rPr lang="en-US" sz="1100" kern="1200" dirty="0"/>
            <a:t>Various Recovery Time Objective (RTO) options</a:t>
          </a:r>
        </a:p>
        <a:p>
          <a:pPr marL="57150" lvl="1" indent="-57150" algn="l" defTabSz="488950">
            <a:lnSpc>
              <a:spcPct val="90000"/>
            </a:lnSpc>
            <a:spcBef>
              <a:spcPct val="0"/>
            </a:spcBef>
            <a:spcAft>
              <a:spcPct val="15000"/>
            </a:spcAft>
            <a:buChar char="••"/>
          </a:pPr>
          <a:r>
            <a:rPr lang="en-US" sz="1100" kern="1200" dirty="0"/>
            <a:t>Meets business, technical, and regulatory requirements for restoring infrastructure and  data in the event of a Declared Disaster</a:t>
          </a:r>
        </a:p>
        <a:p>
          <a:pPr marL="57150" lvl="1" indent="-57150" algn="l" defTabSz="488950">
            <a:lnSpc>
              <a:spcPct val="90000"/>
            </a:lnSpc>
            <a:spcBef>
              <a:spcPct val="0"/>
            </a:spcBef>
            <a:spcAft>
              <a:spcPct val="15000"/>
            </a:spcAft>
            <a:buChar char="••"/>
          </a:pPr>
          <a:r>
            <a:rPr lang="en-US" sz="1100" b="1" kern="1200" dirty="0"/>
            <a:t>Coming Soon:  DR in the Cloud</a:t>
          </a:r>
        </a:p>
      </dsp:txBody>
      <dsp:txXfrm>
        <a:off x="3862017" y="2020049"/>
        <a:ext cx="3380149" cy="1679289"/>
      </dsp:txXfrm>
    </dsp:sp>
    <dsp:sp modelId="{8BB33045-9331-48A5-B8C4-E49E4111148A}">
      <dsp:nvSpPr>
        <dsp:cNvPr id="0" name=""/>
        <dsp:cNvSpPr/>
      </dsp:nvSpPr>
      <dsp:spPr>
        <a:xfrm>
          <a:off x="3717724" y="1970616"/>
          <a:ext cx="766291" cy="1075627"/>
        </a:xfrm>
        <a:prstGeom prst="rect">
          <a:avLst/>
        </a:prstGeom>
        <a:blipFill>
          <a:blip xmlns:r="http://schemas.openxmlformats.org/officeDocument/2006/relationships" r:embed="rId6">
            <a:extLst>
              <a:ext uri="{28A0092B-C50C-407E-A947-70E740481C1C}">
                <a14:useLocalDpi xmlns:a14="http://schemas.microsoft.com/office/drawing/2010/main" val="0"/>
              </a:ext>
            </a:extLst>
          </a:blip>
          <a:srcRect/>
          <a:stretch>
            <a:fillRect l="-25000" r="-25000"/>
          </a:stretch>
        </a:blipFill>
        <a:ln>
          <a:noFill/>
        </a:ln>
        <a:effectLst/>
        <a:scene3d>
          <a:camera prst="orthographicFront">
            <a:rot lat="0" lon="0" rev="0"/>
          </a:camera>
          <a:lightRig rig="contrasting" dir="t">
            <a:rot lat="0" lon="0" rev="1200000"/>
          </a:lightRig>
        </a:scene3d>
        <a:sp3d z="300000" contourW="19050" prstMaterial="metal">
          <a:bevelT w="88900" h="203200"/>
        </a:sp3d>
      </dsp:spPr>
      <dsp:style>
        <a:lnRef idx="0">
          <a:scrgbClr r="0" g="0" b="0"/>
        </a:lnRef>
        <a:fillRef idx="1">
          <a:scrgbClr r="0" g="0" b="0"/>
        </a:fillRef>
        <a:effectRef idx="1">
          <a:scrgbClr r="0" g="0" b="0"/>
        </a:effectRef>
        <a:fontRef idx="minor"/>
      </dsp:style>
    </dsp:sp>
    <dsp:sp modelId="{6F90680B-513F-4959-8E1D-0B6013448BD3}">
      <dsp:nvSpPr>
        <dsp:cNvPr id="0" name=""/>
        <dsp:cNvSpPr/>
      </dsp:nvSpPr>
      <dsp:spPr>
        <a:xfrm>
          <a:off x="333681" y="3856313"/>
          <a:ext cx="3291378" cy="1679289"/>
        </a:xfrm>
        <a:prstGeom prst="rect">
          <a:avLst/>
        </a:prstGeom>
        <a:solidFill>
          <a:schemeClr val="lt1">
            <a:alpha val="40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dsp:style>
      <dsp:txBody>
        <a:bodyPr spcFirstLastPara="0" vert="horz" wrap="square" lIns="693865" tIns="53340" rIns="53340" bIns="53340" numCol="1" spcCol="1270" anchor="t" anchorCtr="0">
          <a:noAutofit/>
        </a:bodyPr>
        <a:lstStyle/>
        <a:p>
          <a:pPr lvl="0" algn="l" defTabSz="622300">
            <a:lnSpc>
              <a:spcPct val="90000"/>
            </a:lnSpc>
            <a:spcBef>
              <a:spcPct val="0"/>
            </a:spcBef>
            <a:spcAft>
              <a:spcPct val="35000"/>
            </a:spcAft>
          </a:pPr>
          <a:r>
            <a:rPr lang="en-US" sz="1400" b="1" kern="1200" dirty="0"/>
            <a:t>Managed Applications Services:      </a:t>
          </a:r>
          <a:endParaRPr lang="en-US" sz="1100" b="0" i="1" kern="1200" dirty="0"/>
        </a:p>
        <a:p>
          <a:pPr lvl="0" algn="l" defTabSz="622300">
            <a:lnSpc>
              <a:spcPct val="90000"/>
            </a:lnSpc>
            <a:spcBef>
              <a:spcPct val="0"/>
            </a:spcBef>
            <a:spcAft>
              <a:spcPct val="35000"/>
            </a:spcAft>
          </a:pPr>
          <a:r>
            <a:rPr lang="en-US" sz="1100" b="0" kern="1200" dirty="0"/>
            <a:t>For Data Center Services Customers</a:t>
          </a:r>
          <a:endParaRPr lang="en-US" sz="300" b="0" i="1" kern="1200" dirty="0"/>
        </a:p>
        <a:p>
          <a:pPr marL="57150" lvl="1" indent="-57150" algn="l" defTabSz="488950">
            <a:lnSpc>
              <a:spcPct val="90000"/>
            </a:lnSpc>
            <a:spcBef>
              <a:spcPct val="0"/>
            </a:spcBef>
            <a:spcAft>
              <a:spcPct val="15000"/>
            </a:spcAft>
            <a:buChar char="••"/>
          </a:pPr>
          <a:r>
            <a:rPr lang="en-US" sz="1100" b="0" kern="1200" dirty="0"/>
            <a:t>   Application Development</a:t>
          </a:r>
        </a:p>
        <a:p>
          <a:pPr marL="57150" lvl="1" indent="-57150" algn="l" defTabSz="488950">
            <a:lnSpc>
              <a:spcPct val="90000"/>
            </a:lnSpc>
            <a:spcBef>
              <a:spcPct val="0"/>
            </a:spcBef>
            <a:spcAft>
              <a:spcPct val="15000"/>
            </a:spcAft>
            <a:buChar char="••"/>
          </a:pPr>
          <a:r>
            <a:rPr lang="en-US" sz="1100" b="0" kern="1200" dirty="0"/>
            <a:t>   Application Maintenance</a:t>
          </a:r>
        </a:p>
        <a:p>
          <a:pPr marL="57150" lvl="1" indent="-57150" algn="l" defTabSz="488950">
            <a:lnSpc>
              <a:spcPct val="90000"/>
            </a:lnSpc>
            <a:spcBef>
              <a:spcPct val="0"/>
            </a:spcBef>
            <a:spcAft>
              <a:spcPct val="15000"/>
            </a:spcAft>
            <a:buChar char="••"/>
          </a:pPr>
          <a:r>
            <a:rPr lang="en-US" sz="1100" b="0" kern="1200" dirty="0"/>
            <a:t>   Rate Card Resources </a:t>
          </a:r>
        </a:p>
      </dsp:txBody>
      <dsp:txXfrm>
        <a:off x="333681" y="3856313"/>
        <a:ext cx="3291378" cy="1679289"/>
      </dsp:txXfrm>
    </dsp:sp>
    <dsp:sp modelId="{3EE8FB93-72C8-4F06-91E8-DD2EB85E0A1E}">
      <dsp:nvSpPr>
        <dsp:cNvPr id="0" name=""/>
        <dsp:cNvSpPr/>
      </dsp:nvSpPr>
      <dsp:spPr>
        <a:xfrm>
          <a:off x="36009" y="3754003"/>
          <a:ext cx="822976" cy="1075627"/>
        </a:xfrm>
        <a:prstGeom prst="rect">
          <a:avLst/>
        </a:prstGeom>
        <a:blipFill>
          <a:blip xmlns:r="http://schemas.openxmlformats.org/officeDocument/2006/relationships" r:embed="rId7">
            <a:extLst>
              <a:ext uri="{28A0092B-C50C-407E-A947-70E740481C1C}">
                <a14:useLocalDpi xmlns:a14="http://schemas.microsoft.com/office/drawing/2010/main" val="0"/>
              </a:ext>
              <a:ext uri="{837473B0-CC2E-450A-ABE3-18F120FF3D39}">
                <a1611:picAttrSrcUrl xmlns:a1611="http://schemas.microsoft.com/office/drawing/2016/11/main" xmlns="" r:id="rId8"/>
              </a:ext>
            </a:extLst>
          </a:blip>
          <a:srcRect/>
          <a:stretch>
            <a:fillRect l="-56000" r="-56000"/>
          </a:stretch>
        </a:blipFill>
        <a:ln>
          <a:noFill/>
        </a:ln>
        <a:effectLst/>
        <a:scene3d>
          <a:camera prst="orthographicFront">
            <a:rot lat="0" lon="0" rev="0"/>
          </a:camera>
          <a:lightRig rig="contrasting" dir="t">
            <a:rot lat="0" lon="0" rev="1200000"/>
          </a:lightRig>
        </a:scene3d>
        <a:sp3d z="300000" contourW="19050" prstMaterial="metal">
          <a:bevelT w="88900" h="203200"/>
        </a:sp3d>
      </dsp:spPr>
      <dsp:style>
        <a:lnRef idx="0">
          <a:scrgbClr r="0" g="0" b="0"/>
        </a:lnRef>
        <a:fillRef idx="1">
          <a:scrgbClr r="0" g="0" b="0"/>
        </a:fillRef>
        <a:effectRef idx="1">
          <a:scrgbClr r="0" g="0" b="0"/>
        </a:effectRef>
        <a:fontRef idx="minor"/>
      </dsp:style>
    </dsp:sp>
    <dsp:sp modelId="{5BA494A2-FC99-41A9-A758-B0A3814FBAF3}">
      <dsp:nvSpPr>
        <dsp:cNvPr id="0" name=""/>
        <dsp:cNvSpPr/>
      </dsp:nvSpPr>
      <dsp:spPr>
        <a:xfrm>
          <a:off x="3903994" y="3864247"/>
          <a:ext cx="3369626" cy="1658893"/>
        </a:xfrm>
        <a:prstGeom prst="rect">
          <a:avLst/>
        </a:prstGeom>
        <a:solidFill>
          <a:schemeClr val="lt1">
            <a:alpha val="40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dsp:style>
      <dsp:txBody>
        <a:bodyPr spcFirstLastPara="0" vert="horz" wrap="square" lIns="693865" tIns="53340" rIns="53340" bIns="53340" numCol="1" spcCol="1270" anchor="t" anchorCtr="0">
          <a:noAutofit/>
        </a:bodyPr>
        <a:lstStyle/>
        <a:p>
          <a:pPr lvl="0" algn="l" defTabSz="622300">
            <a:lnSpc>
              <a:spcPct val="90000"/>
            </a:lnSpc>
            <a:spcBef>
              <a:spcPct val="0"/>
            </a:spcBef>
            <a:spcAft>
              <a:spcPct val="35000"/>
            </a:spcAft>
          </a:pPr>
          <a:r>
            <a:rPr lang="en-US" sz="1400" b="1" kern="1200" dirty="0"/>
            <a:t>Managed Security Services</a:t>
          </a:r>
        </a:p>
        <a:p>
          <a:pPr lvl="0" algn="l" defTabSz="622300">
            <a:lnSpc>
              <a:spcPct val="90000"/>
            </a:lnSpc>
            <a:spcBef>
              <a:spcPct val="0"/>
            </a:spcBef>
            <a:spcAft>
              <a:spcPct val="35000"/>
            </a:spcAft>
          </a:pPr>
          <a:r>
            <a:rPr lang="en-US" sz="1100" kern="1200" dirty="0"/>
            <a:t>All DIR Qualified Customers</a:t>
          </a:r>
          <a:endParaRPr lang="en-US" sz="600" b="1" kern="1200" dirty="0"/>
        </a:p>
        <a:p>
          <a:pPr marL="57150" lvl="1" indent="-57150" algn="l" defTabSz="488950">
            <a:lnSpc>
              <a:spcPct val="90000"/>
            </a:lnSpc>
            <a:spcBef>
              <a:spcPct val="0"/>
            </a:spcBef>
            <a:spcAft>
              <a:spcPct val="15000"/>
            </a:spcAft>
            <a:buChar char="••"/>
          </a:pPr>
          <a:r>
            <a:rPr lang="en-US" sz="1100" kern="1200" dirty="0"/>
            <a:t>   End point Device Management</a:t>
          </a:r>
        </a:p>
        <a:p>
          <a:pPr marL="57150" lvl="1" indent="-57150" algn="l" defTabSz="488950">
            <a:lnSpc>
              <a:spcPct val="90000"/>
            </a:lnSpc>
            <a:spcBef>
              <a:spcPct val="0"/>
            </a:spcBef>
            <a:spcAft>
              <a:spcPct val="15000"/>
            </a:spcAft>
            <a:buChar char="••"/>
          </a:pPr>
          <a:r>
            <a:rPr lang="en-US" sz="1100" kern="1200" dirty="0"/>
            <a:t>   Managed Incident Response</a:t>
          </a:r>
        </a:p>
        <a:p>
          <a:pPr marL="57150" lvl="1" indent="-57150" algn="l" defTabSz="488950">
            <a:lnSpc>
              <a:spcPct val="90000"/>
            </a:lnSpc>
            <a:spcBef>
              <a:spcPct val="0"/>
            </a:spcBef>
            <a:spcAft>
              <a:spcPct val="15000"/>
            </a:spcAft>
            <a:buChar char="••"/>
          </a:pPr>
          <a:r>
            <a:rPr lang="en-US" sz="1100" kern="1200" dirty="0"/>
            <a:t>   Risk &amp; Compliance</a:t>
          </a:r>
        </a:p>
        <a:p>
          <a:pPr marL="57150" lvl="1" indent="-57150" algn="l" defTabSz="488950">
            <a:lnSpc>
              <a:spcPct val="90000"/>
            </a:lnSpc>
            <a:spcBef>
              <a:spcPct val="0"/>
            </a:spcBef>
            <a:spcAft>
              <a:spcPct val="15000"/>
            </a:spcAft>
            <a:buChar char="••"/>
          </a:pPr>
          <a:r>
            <a:rPr lang="en-US" sz="1100" kern="1200" dirty="0"/>
            <a:t>   Security &amp; Threat Analysis</a:t>
          </a:r>
        </a:p>
        <a:p>
          <a:pPr marL="57150" lvl="1" indent="-57150" algn="l" defTabSz="488950">
            <a:lnSpc>
              <a:spcPct val="90000"/>
            </a:lnSpc>
            <a:spcBef>
              <a:spcPct val="0"/>
            </a:spcBef>
            <a:spcAft>
              <a:spcPct val="15000"/>
            </a:spcAft>
            <a:buChar char="••"/>
          </a:pPr>
          <a:endParaRPr lang="en-US" sz="1100" kern="1200" dirty="0"/>
        </a:p>
      </dsp:txBody>
      <dsp:txXfrm>
        <a:off x="3903994" y="3864247"/>
        <a:ext cx="3369626" cy="1658893"/>
      </dsp:txXfrm>
    </dsp:sp>
    <dsp:sp modelId="{090652E7-878A-428F-955B-055CD6B245A7}">
      <dsp:nvSpPr>
        <dsp:cNvPr id="0" name=""/>
        <dsp:cNvSpPr/>
      </dsp:nvSpPr>
      <dsp:spPr>
        <a:xfrm>
          <a:off x="3745516" y="3765878"/>
          <a:ext cx="723954" cy="1075627"/>
        </a:xfrm>
        <a:prstGeom prst="rect">
          <a:avLst/>
        </a:prstGeom>
        <a:blipFill>
          <a:blip xmlns:r="http://schemas.openxmlformats.org/officeDocument/2006/relationships" r:embed="rId9">
            <a:extLst>
              <a:ext uri="{28A0092B-C50C-407E-A947-70E740481C1C}">
                <a14:useLocalDpi xmlns:a14="http://schemas.microsoft.com/office/drawing/2010/main" val="0"/>
              </a:ext>
              <a:ext uri="{837473B0-CC2E-450A-ABE3-18F120FF3D39}">
                <a1611:picAttrSrcUrl xmlns:a1611="http://schemas.microsoft.com/office/drawing/2016/11/main" xmlns="" r:id="rId10"/>
              </a:ext>
            </a:extLst>
          </a:blip>
          <a:srcRect/>
          <a:stretch>
            <a:fillRect l="-50000" r="-50000"/>
          </a:stretch>
        </a:blipFill>
        <a:ln>
          <a:noFill/>
        </a:ln>
        <a:effectLst/>
        <a:scene3d>
          <a:camera prst="orthographicFront">
            <a:rot lat="0" lon="0" rev="0"/>
          </a:camera>
          <a:lightRig rig="contrasting" dir="t">
            <a:rot lat="0" lon="0" rev="1200000"/>
          </a:lightRig>
        </a:scene3d>
        <a:sp3d z="300000" contourW="19050" prstMaterial="metal">
          <a:bevelT w="88900" h="203200"/>
        </a:sp3d>
      </dsp:spPr>
      <dsp:style>
        <a:lnRef idx="0">
          <a:scrgbClr r="0" g="0" b="0"/>
        </a:lnRef>
        <a:fillRef idx="1">
          <a:scrgbClr r="0" g="0" b="0"/>
        </a:fillRef>
        <a:effectRef idx="1">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6725"/>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970338" y="0"/>
            <a:ext cx="3038475" cy="466725"/>
          </a:xfrm>
          <a:prstGeom prst="rect">
            <a:avLst/>
          </a:prstGeom>
        </p:spPr>
        <p:txBody>
          <a:bodyPr vert="horz" lIns="91440" tIns="45720" rIns="91440" bIns="45720" rtlCol="0"/>
          <a:lstStyle>
            <a:lvl1pPr algn="r">
              <a:defRPr sz="1200"/>
            </a:lvl1pPr>
          </a:lstStyle>
          <a:p>
            <a:fld id="{62B254F4-BB8C-4BF9-BCB0-456BF837BEAD}" type="datetimeFigureOut">
              <a:rPr lang="en-US" smtClean="0"/>
              <a:t>2/22/2019</a:t>
            </a:fld>
            <a:endParaRPr lang="en-US" dirty="0"/>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701675" y="4473575"/>
            <a:ext cx="5607050" cy="3660775"/>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675"/>
            <a:ext cx="3038475" cy="466725"/>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338" y="8829675"/>
            <a:ext cx="3038475" cy="466725"/>
          </a:xfrm>
          <a:prstGeom prst="rect">
            <a:avLst/>
          </a:prstGeom>
        </p:spPr>
        <p:txBody>
          <a:bodyPr vert="horz" lIns="91440" tIns="45720" rIns="91440" bIns="45720" rtlCol="0" anchor="b"/>
          <a:lstStyle>
            <a:lvl1pPr algn="r">
              <a:defRPr sz="1200"/>
            </a:lvl1pPr>
          </a:lstStyle>
          <a:p>
            <a:fld id="{5F615A21-DB34-4EC1-89D7-D17FCDA50490}" type="slidenum">
              <a:rPr lang="en-US" smtClean="0"/>
              <a:t>‹#›</a:t>
            </a:fld>
            <a:endParaRPr lang="en-US" dirty="0"/>
          </a:p>
        </p:txBody>
      </p:sp>
    </p:spTree>
    <p:extLst>
      <p:ext uri="{BB962C8B-B14F-4D97-AF65-F5344CB8AC3E}">
        <p14:creationId xmlns:p14="http://schemas.microsoft.com/office/powerpoint/2010/main" val="6444080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4463" y="1162050"/>
            <a:ext cx="4181475" cy="31369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F615A21-DB34-4EC1-89D7-D17FCDA50490}" type="slidenum">
              <a:rPr lang="en-US" smtClean="0"/>
              <a:t>2</a:t>
            </a:fld>
            <a:endParaRPr lang="en-US" dirty="0"/>
          </a:p>
        </p:txBody>
      </p:sp>
    </p:spTree>
    <p:extLst>
      <p:ext uri="{BB962C8B-B14F-4D97-AF65-F5344CB8AC3E}">
        <p14:creationId xmlns:p14="http://schemas.microsoft.com/office/powerpoint/2010/main" val="39475591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4463" y="1162050"/>
            <a:ext cx="4181475" cy="31369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F615A21-DB34-4EC1-89D7-D17FCDA50490}" type="slidenum">
              <a:rPr lang="en-US" smtClean="0"/>
              <a:t>15</a:t>
            </a:fld>
            <a:endParaRPr lang="en-US" dirty="0"/>
          </a:p>
        </p:txBody>
      </p:sp>
    </p:spTree>
    <p:extLst>
      <p:ext uri="{BB962C8B-B14F-4D97-AF65-F5344CB8AC3E}">
        <p14:creationId xmlns:p14="http://schemas.microsoft.com/office/powerpoint/2010/main" val="6597083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4463" y="1162050"/>
            <a:ext cx="4181475" cy="3136900"/>
          </a:xfrm>
        </p:spPr>
      </p:sp>
      <p:sp>
        <p:nvSpPr>
          <p:cNvPr id="3" name="Notes Placeholder 2"/>
          <p:cNvSpPr>
            <a:spLocks noGrp="1"/>
          </p:cNvSpPr>
          <p:nvPr>
            <p:ph type="body" idx="1"/>
          </p:nvPr>
        </p:nvSpPr>
        <p:spPr/>
        <p:txBody>
          <a:bodyPr/>
          <a:lstStyle/>
          <a:p>
            <a:r>
              <a:rPr lang="en-US" dirty="0"/>
              <a:t>Develop Master Contracts that are pre-negotiated, negotiate bulk purchase opportunities, play an oversight role in Reviewing SOWs for Services over $50,000 and finally review exemption requests</a:t>
            </a:r>
          </a:p>
        </p:txBody>
      </p:sp>
      <p:sp>
        <p:nvSpPr>
          <p:cNvPr id="4" name="Slide Number Placeholder 3"/>
          <p:cNvSpPr>
            <a:spLocks noGrp="1"/>
          </p:cNvSpPr>
          <p:nvPr>
            <p:ph type="sldNum" sz="quarter" idx="10"/>
          </p:nvPr>
        </p:nvSpPr>
        <p:spPr/>
        <p:txBody>
          <a:bodyPr/>
          <a:lstStyle/>
          <a:p>
            <a:fld id="{5F615A21-DB34-4EC1-89D7-D17FCDA50490}" type="slidenum">
              <a:rPr lang="en-US" smtClean="0"/>
              <a:t>3</a:t>
            </a:fld>
            <a:endParaRPr lang="en-US" dirty="0"/>
          </a:p>
        </p:txBody>
      </p:sp>
    </p:spTree>
    <p:extLst>
      <p:ext uri="{BB962C8B-B14F-4D97-AF65-F5344CB8AC3E}">
        <p14:creationId xmlns:p14="http://schemas.microsoft.com/office/powerpoint/2010/main" val="19069859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4463" y="1162050"/>
            <a:ext cx="4181475" cy="31369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5EC8ED-47AE-46F7-AE56-8BCE5C7F0AB7}" type="slidenum">
              <a:rPr lang="en-US" smtClean="0"/>
              <a:t>5</a:t>
            </a:fld>
            <a:endParaRPr lang="en-US" dirty="0"/>
          </a:p>
        </p:txBody>
      </p:sp>
    </p:spTree>
    <p:extLst>
      <p:ext uri="{BB962C8B-B14F-4D97-AF65-F5344CB8AC3E}">
        <p14:creationId xmlns:p14="http://schemas.microsoft.com/office/powerpoint/2010/main" val="5570978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4463" y="1162050"/>
            <a:ext cx="4181475" cy="3136900"/>
          </a:xfrm>
        </p:spPr>
      </p:sp>
      <p:sp>
        <p:nvSpPr>
          <p:cNvPr id="3" name="Notes Placeholder 2"/>
          <p:cNvSpPr>
            <a:spLocks noGrp="1"/>
          </p:cNvSpPr>
          <p:nvPr>
            <p:ph type="body" idx="1"/>
          </p:nvPr>
        </p:nvSpPr>
        <p:spPr/>
        <p:txBody>
          <a:bodyPr/>
          <a:lstStyle/>
          <a:p>
            <a:r>
              <a:rPr lang="en-US" dirty="0"/>
              <a:t>Create savings – in addition our intent in offering similar products and services on multiple contracts is to build competition into the program. SB 533 thresholds.</a:t>
            </a:r>
          </a:p>
          <a:p>
            <a:r>
              <a:rPr lang="en-US" dirty="0"/>
              <a:t>Streamline the purchasing process. Coop CMs are sometimes in negotiations for months with vendors over terms and conditions. Imagine the inefficiencies if each DIR customer had to do so.</a:t>
            </a:r>
          </a:p>
        </p:txBody>
      </p:sp>
      <p:sp>
        <p:nvSpPr>
          <p:cNvPr id="4" name="Slide Number Placeholder 3"/>
          <p:cNvSpPr>
            <a:spLocks noGrp="1"/>
          </p:cNvSpPr>
          <p:nvPr>
            <p:ph type="sldNum" sz="quarter" idx="10"/>
          </p:nvPr>
        </p:nvSpPr>
        <p:spPr/>
        <p:txBody>
          <a:bodyPr/>
          <a:lstStyle/>
          <a:p>
            <a:fld id="{5F615A21-DB34-4EC1-89D7-D17FCDA50490}" type="slidenum">
              <a:rPr lang="en-US" smtClean="0"/>
              <a:t>6</a:t>
            </a:fld>
            <a:endParaRPr lang="en-US" dirty="0"/>
          </a:p>
        </p:txBody>
      </p:sp>
    </p:spTree>
    <p:extLst>
      <p:ext uri="{BB962C8B-B14F-4D97-AF65-F5344CB8AC3E}">
        <p14:creationId xmlns:p14="http://schemas.microsoft.com/office/powerpoint/2010/main" val="41174867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4463" y="1162050"/>
            <a:ext cx="4181475" cy="3136900"/>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Competitively Bid using the Request for Offer method of procurement.</a:t>
            </a:r>
          </a:p>
          <a:p>
            <a:pPr marL="171450" indent="-171450">
              <a:buFont typeface="Arial" panose="020B0604020202020204" pitchFamily="34" charset="0"/>
              <a:buChar char="•"/>
            </a:pPr>
            <a:r>
              <a:rPr lang="en-US" dirty="0"/>
              <a:t>Customers order directly from the Vendor. As I mentioned earlier, one of our program goals is to build competition into our awarded contracts, so that customers can receive the best price and still have the protection of pre-negotiated terms and conditions. Cooperative Contracts become the STARTING POINT for further customer negotiations</a:t>
            </a:r>
          </a:p>
          <a:p>
            <a:pPr marL="171450" indent="-171450">
              <a:buFont typeface="Arial" panose="020B0604020202020204" pitchFamily="34" charset="0"/>
              <a:buChar char="•"/>
            </a:pPr>
            <a:r>
              <a:rPr lang="en-US" dirty="0"/>
              <a:t>Driven by customer need. We want to hear from you. Tell us what technology products and services your organization needs to fulfill your strategic plan. More than likely, another DIR customer needs it too. Once DIR determines that need, we will research, and add it to our procurement plan if we determine it to be beneficial to our customers.</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endParaRPr lang="en-US" dirty="0"/>
          </a:p>
          <a:p>
            <a:endParaRPr lang="en-US" dirty="0"/>
          </a:p>
        </p:txBody>
      </p:sp>
      <p:sp>
        <p:nvSpPr>
          <p:cNvPr id="4" name="Slide Number Placeholder 3"/>
          <p:cNvSpPr>
            <a:spLocks noGrp="1"/>
          </p:cNvSpPr>
          <p:nvPr>
            <p:ph type="sldNum" sz="quarter" idx="10"/>
          </p:nvPr>
        </p:nvSpPr>
        <p:spPr/>
        <p:txBody>
          <a:bodyPr/>
          <a:lstStyle/>
          <a:p>
            <a:fld id="{5F615A21-DB34-4EC1-89D7-D17FCDA50490}" type="slidenum">
              <a:rPr lang="en-US" smtClean="0"/>
              <a:t>7</a:t>
            </a:fld>
            <a:endParaRPr lang="en-US" dirty="0"/>
          </a:p>
        </p:txBody>
      </p:sp>
    </p:spTree>
    <p:extLst>
      <p:ext uri="{BB962C8B-B14F-4D97-AF65-F5344CB8AC3E}">
        <p14:creationId xmlns:p14="http://schemas.microsoft.com/office/powerpoint/2010/main" val="19380918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4463" y="1162050"/>
            <a:ext cx="4181475" cy="3136900"/>
          </a:xfrm>
        </p:spPr>
      </p:sp>
      <p:sp>
        <p:nvSpPr>
          <p:cNvPr id="3" name="Notes Placeholder 2"/>
          <p:cNvSpPr>
            <a:spLocks noGrp="1"/>
          </p:cNvSpPr>
          <p:nvPr>
            <p:ph type="body" idx="1"/>
          </p:nvPr>
        </p:nvSpPr>
        <p:spPr/>
        <p:txBody>
          <a:bodyPr/>
          <a:lstStyle/>
          <a:p>
            <a:r>
              <a:rPr lang="en-US" dirty="0"/>
              <a:t>Two methods of procurement:</a:t>
            </a:r>
          </a:p>
          <a:p>
            <a:pPr marL="171450" indent="-171450">
              <a:buFont typeface="Arial" panose="020B0604020202020204" pitchFamily="34" charset="0"/>
              <a:buChar char="•"/>
            </a:pPr>
            <a:r>
              <a:rPr lang="en-US" dirty="0"/>
              <a:t>Competitive process where DIR ensures that all threshold requirements are met, by soliciting ITSAC vendors</a:t>
            </a:r>
          </a:p>
          <a:p>
            <a:pPr marL="171450" indent="-171450">
              <a:buFont typeface="Arial" panose="020B0604020202020204" pitchFamily="34" charset="0"/>
              <a:buChar char="•"/>
            </a:pPr>
            <a:r>
              <a:rPr lang="en-US" dirty="0"/>
              <a:t>Best value method – Do-it-yourself method - where an agency must meet the requirements on their own</a:t>
            </a:r>
          </a:p>
          <a:p>
            <a:pPr marL="171450" indent="-171450">
              <a:buFont typeface="Arial" panose="020B0604020202020204" pitchFamily="34" charset="0"/>
              <a:buChar char="•"/>
            </a:pPr>
            <a:r>
              <a:rPr lang="en-US" dirty="0"/>
              <a:t>There is a session later today that helps explain these contracts and processes</a:t>
            </a:r>
          </a:p>
        </p:txBody>
      </p:sp>
      <p:sp>
        <p:nvSpPr>
          <p:cNvPr id="4" name="Slide Number Placeholder 3"/>
          <p:cNvSpPr>
            <a:spLocks noGrp="1"/>
          </p:cNvSpPr>
          <p:nvPr>
            <p:ph type="sldNum" sz="quarter" idx="10"/>
          </p:nvPr>
        </p:nvSpPr>
        <p:spPr/>
        <p:txBody>
          <a:bodyPr/>
          <a:lstStyle/>
          <a:p>
            <a:fld id="{5F615A21-DB34-4EC1-89D7-D17FCDA50490}" type="slidenum">
              <a:rPr lang="en-US" smtClean="0"/>
              <a:t>8</a:t>
            </a:fld>
            <a:endParaRPr lang="en-US" dirty="0"/>
          </a:p>
        </p:txBody>
      </p:sp>
    </p:spTree>
    <p:extLst>
      <p:ext uri="{BB962C8B-B14F-4D97-AF65-F5344CB8AC3E}">
        <p14:creationId xmlns:p14="http://schemas.microsoft.com/office/powerpoint/2010/main" val="27119804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4463" y="1162050"/>
            <a:ext cx="4181475" cy="3136900"/>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DBITS- Deliverables based IT services contracts require a SOW to procure, and for State Agencies any SOW with an estimated value over $50,000 must follow DIR’s SOW review process.</a:t>
            </a:r>
          </a:p>
          <a:p>
            <a:pPr marL="171450" indent="-171450">
              <a:buFont typeface="Arial" panose="020B0604020202020204" pitchFamily="34" charset="0"/>
              <a:buChar char="•"/>
            </a:pPr>
            <a:r>
              <a:rPr lang="en-US" dirty="0"/>
              <a:t>There is a 2-part session later today that will provide tips on writing a Statement of work, and explain the SOW review process</a:t>
            </a:r>
          </a:p>
        </p:txBody>
      </p:sp>
      <p:sp>
        <p:nvSpPr>
          <p:cNvPr id="4" name="Slide Number Placeholder 3"/>
          <p:cNvSpPr>
            <a:spLocks noGrp="1"/>
          </p:cNvSpPr>
          <p:nvPr>
            <p:ph type="sldNum" sz="quarter" idx="10"/>
          </p:nvPr>
        </p:nvSpPr>
        <p:spPr/>
        <p:txBody>
          <a:bodyPr/>
          <a:lstStyle/>
          <a:p>
            <a:fld id="{5F615A21-DB34-4EC1-89D7-D17FCDA50490}" type="slidenum">
              <a:rPr lang="en-US" smtClean="0"/>
              <a:t>9</a:t>
            </a:fld>
            <a:endParaRPr lang="en-US" dirty="0"/>
          </a:p>
        </p:txBody>
      </p:sp>
    </p:spTree>
    <p:extLst>
      <p:ext uri="{BB962C8B-B14F-4D97-AF65-F5344CB8AC3E}">
        <p14:creationId xmlns:p14="http://schemas.microsoft.com/office/powerpoint/2010/main" val="23752995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4463" y="1162050"/>
            <a:ext cx="4181475" cy="3136900"/>
          </a:xfrm>
        </p:spPr>
      </p:sp>
      <p:sp>
        <p:nvSpPr>
          <p:cNvPr id="3" name="Notes Placeholder 2"/>
          <p:cNvSpPr>
            <a:spLocks noGrp="1"/>
          </p:cNvSpPr>
          <p:nvPr>
            <p:ph type="body" idx="1"/>
          </p:nvPr>
        </p:nvSpPr>
        <p:spPr/>
        <p:txBody>
          <a:bodyPr/>
          <a:lstStyle/>
          <a:p>
            <a:r>
              <a:rPr lang="en-US" dirty="0"/>
              <a:t>DIR Contract managers – We are a small agency with a culture of customer service and  filled with over-achiever. If you have a contract question, call or email the contract manager assigned to the contract. They are a wealth of information, and will be your advocate </a:t>
            </a:r>
            <a:r>
              <a:rPr lang="en-US"/>
              <a:t>if needed.</a:t>
            </a:r>
            <a:endParaRPr lang="en-US" dirty="0"/>
          </a:p>
        </p:txBody>
      </p:sp>
      <p:sp>
        <p:nvSpPr>
          <p:cNvPr id="4" name="Slide Number Placeholder 3"/>
          <p:cNvSpPr>
            <a:spLocks noGrp="1"/>
          </p:cNvSpPr>
          <p:nvPr>
            <p:ph type="sldNum" sz="quarter" idx="10"/>
          </p:nvPr>
        </p:nvSpPr>
        <p:spPr/>
        <p:txBody>
          <a:bodyPr/>
          <a:lstStyle/>
          <a:p>
            <a:fld id="{5F615A21-DB34-4EC1-89D7-D17FCDA50490}" type="slidenum">
              <a:rPr lang="en-US" smtClean="0"/>
              <a:t>11</a:t>
            </a:fld>
            <a:endParaRPr lang="en-US" dirty="0"/>
          </a:p>
        </p:txBody>
      </p:sp>
    </p:spTree>
    <p:extLst>
      <p:ext uri="{BB962C8B-B14F-4D97-AF65-F5344CB8AC3E}">
        <p14:creationId xmlns:p14="http://schemas.microsoft.com/office/powerpoint/2010/main" val="38583057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4463" y="1162050"/>
            <a:ext cx="4181475" cy="3136900"/>
          </a:xfrm>
        </p:spPr>
      </p:sp>
      <p:sp>
        <p:nvSpPr>
          <p:cNvPr id="3" name="Notes Placeholder 2"/>
          <p:cNvSpPr>
            <a:spLocks noGrp="1"/>
          </p:cNvSpPr>
          <p:nvPr>
            <p:ph type="body" idx="1"/>
          </p:nvPr>
        </p:nvSpPr>
        <p:spPr/>
        <p:txBody>
          <a:bodyPr>
            <a:normAutofit/>
          </a:bodyPr>
          <a:lstStyle/>
          <a:p>
            <a:endParaRPr lang="en-US" dirty="0"/>
          </a:p>
        </p:txBody>
      </p:sp>
    </p:spTree>
    <p:extLst>
      <p:ext uri="{BB962C8B-B14F-4D97-AF65-F5344CB8AC3E}">
        <p14:creationId xmlns:p14="http://schemas.microsoft.com/office/powerpoint/2010/main" val="334557473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tags" Target="../tags/tag2.xml"/><Relationship Id="rId7" Type="http://schemas.openxmlformats.org/officeDocument/2006/relationships/image" Target="../media/image3.emf"/><Relationship Id="rId2" Type="http://schemas.openxmlformats.org/officeDocument/2006/relationships/tags" Target="../tags/tag1.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slideMaster" Target="../slideMasters/slideMaster1.xml"/><Relationship Id="rId4" Type="http://schemas.openxmlformats.org/officeDocument/2006/relationships/tags" Target="../tags/tag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l="-2000" r="-2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615732"/>
            <a:ext cx="6858000" cy="2387600"/>
          </a:xfrm>
        </p:spPr>
        <p:txBody>
          <a:bodyPr anchor="b">
            <a:normAutofit/>
          </a:bodyPr>
          <a:lstStyle>
            <a:lvl1pPr algn="ctr">
              <a:defRPr sz="3600">
                <a:solidFill>
                  <a:schemeClr val="tx1"/>
                </a:solidFill>
                <a:effectLst/>
                <a:latin typeface="Franklin Gothic Heavy" charset="0"/>
                <a:ea typeface="Franklin Gothic Heavy" charset="0"/>
                <a:cs typeface="Franklin Gothic Heavy" charset="0"/>
              </a:defRPr>
            </a:lvl1pPr>
          </a:lstStyle>
          <a:p>
            <a:r>
              <a:rPr lang="en-US"/>
              <a:t>Click to edit Master title style</a:t>
            </a:r>
          </a:p>
        </p:txBody>
      </p:sp>
      <p:sp>
        <p:nvSpPr>
          <p:cNvPr id="3" name="Subtitle 2"/>
          <p:cNvSpPr>
            <a:spLocks noGrp="1"/>
          </p:cNvSpPr>
          <p:nvPr>
            <p:ph type="subTitle" idx="1"/>
          </p:nvPr>
        </p:nvSpPr>
        <p:spPr>
          <a:xfrm>
            <a:off x="1143000" y="3095407"/>
            <a:ext cx="6858000" cy="1655762"/>
          </a:xfrm>
        </p:spPr>
        <p:txBody>
          <a:bodyPr/>
          <a:lstStyle>
            <a:lvl1pPr marL="0" indent="0" algn="ctr">
              <a:buNone/>
              <a:defRPr sz="1800">
                <a:latin typeface="Franklin Gothic Demi" charset="0"/>
                <a:ea typeface="Franklin Gothic Demi" charset="0"/>
                <a:cs typeface="Franklin Gothic Demi"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p:cNvSpPr>
            <a:spLocks noGrp="1"/>
          </p:cNvSpPr>
          <p:nvPr>
            <p:ph type="dt" sz="half" idx="10"/>
          </p:nvPr>
        </p:nvSpPr>
        <p:spPr/>
        <p:txBody>
          <a:bodyPr/>
          <a:lstStyle/>
          <a:p>
            <a:fld id="{26035B3D-D324-4824-AE8D-EFA66D65BEE4}" type="datetime1">
              <a:rPr lang="en-US" smtClean="0"/>
              <a:t>2/22/2019</a:t>
            </a:fld>
            <a:endParaRPr lang="en-US" dirty="0"/>
          </a:p>
        </p:txBody>
      </p:sp>
      <p:sp>
        <p:nvSpPr>
          <p:cNvPr id="5" name="Footer Placeholder 4"/>
          <p:cNvSpPr>
            <a:spLocks noGrp="1"/>
          </p:cNvSpPr>
          <p:nvPr>
            <p:ph type="ftr" sz="quarter" idx="11"/>
          </p:nvPr>
        </p:nvSpPr>
        <p:spPr/>
        <p:txBody>
          <a:bodyPr/>
          <a:lstStyle/>
          <a:p>
            <a:r>
              <a:rPr lang="en-US" dirty="0"/>
              <a:t>TEA  2017</a:t>
            </a:r>
          </a:p>
        </p:txBody>
      </p:sp>
      <p:sp>
        <p:nvSpPr>
          <p:cNvPr id="6" name="Slide Number Placeholder 5"/>
          <p:cNvSpPr>
            <a:spLocks noGrp="1"/>
          </p:cNvSpPr>
          <p:nvPr>
            <p:ph type="sldNum" sz="quarter" idx="12"/>
          </p:nvPr>
        </p:nvSpPr>
        <p:spPr/>
        <p:txBody>
          <a:bodyPr/>
          <a:lstStyle/>
          <a:p>
            <a:fld id="{418AF66D-A13B-6F44-B082-D7F3693F012B}" type="slidenum">
              <a:rPr lang="en-US" smtClean="0"/>
              <a:t>‹#›</a:t>
            </a:fld>
            <a:endParaRPr lang="en-US" dirty="0"/>
          </a:p>
        </p:txBody>
      </p:sp>
    </p:spTree>
    <p:extLst>
      <p:ext uri="{BB962C8B-B14F-4D97-AF65-F5344CB8AC3E}">
        <p14:creationId xmlns:p14="http://schemas.microsoft.com/office/powerpoint/2010/main" val="4672792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1622119"/>
            <a:ext cx="2949178" cy="767219"/>
          </a:xfrm>
        </p:spPr>
        <p:txBody>
          <a:bodyPr anchor="b"/>
          <a:lstStyle>
            <a:lvl1pPr>
              <a:defRPr sz="2400">
                <a:solidFill>
                  <a:schemeClr val="tx1"/>
                </a:solidFill>
                <a:effectLst/>
              </a:defRPr>
            </a:lvl1pPr>
          </a:lstStyle>
          <a:p>
            <a:r>
              <a:rPr lang="en-US"/>
              <a:t>Click to edit Master title style</a:t>
            </a:r>
          </a:p>
        </p:txBody>
      </p:sp>
      <p:sp>
        <p:nvSpPr>
          <p:cNvPr id="3" name="Picture Placeholder 2"/>
          <p:cNvSpPr>
            <a:spLocks noGrp="1"/>
          </p:cNvSpPr>
          <p:nvPr>
            <p:ph type="pic" idx="1"/>
          </p:nvPr>
        </p:nvSpPr>
        <p:spPr>
          <a:xfrm>
            <a:off x="3887391" y="1622119"/>
            <a:ext cx="4629150" cy="457087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4" name="Text Placeholder 3"/>
          <p:cNvSpPr>
            <a:spLocks noGrp="1"/>
          </p:cNvSpPr>
          <p:nvPr>
            <p:ph type="body" sz="half" idx="2"/>
          </p:nvPr>
        </p:nvSpPr>
        <p:spPr>
          <a:xfrm>
            <a:off x="629841" y="2389339"/>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FC7CE006-D46C-4682-BA98-E590593CAB2F}" type="datetime1">
              <a:rPr lang="en-US" smtClean="0"/>
              <a:t>2/22/2019</a:t>
            </a:fld>
            <a:endParaRPr lang="en-US" dirty="0"/>
          </a:p>
        </p:txBody>
      </p:sp>
      <p:sp>
        <p:nvSpPr>
          <p:cNvPr id="6" name="Footer Placeholder 5"/>
          <p:cNvSpPr>
            <a:spLocks noGrp="1"/>
          </p:cNvSpPr>
          <p:nvPr>
            <p:ph type="ftr" sz="quarter" idx="11"/>
          </p:nvPr>
        </p:nvSpPr>
        <p:spPr/>
        <p:txBody>
          <a:bodyPr/>
          <a:lstStyle/>
          <a:p>
            <a:r>
              <a:rPr lang="en-US" dirty="0"/>
              <a:t>TEA  2017</a:t>
            </a:r>
          </a:p>
        </p:txBody>
      </p:sp>
      <p:sp>
        <p:nvSpPr>
          <p:cNvPr id="7" name="Slide Number Placeholder 6"/>
          <p:cNvSpPr>
            <a:spLocks noGrp="1"/>
          </p:cNvSpPr>
          <p:nvPr>
            <p:ph type="sldNum" sz="quarter" idx="12"/>
          </p:nvPr>
        </p:nvSpPr>
        <p:spPr/>
        <p:txBody>
          <a:bodyPr/>
          <a:lstStyle/>
          <a:p>
            <a:fld id="{418AF66D-A13B-6F44-B082-D7F3693F012B}" type="slidenum">
              <a:rPr lang="en-US" smtClean="0"/>
              <a:t>‹#›</a:t>
            </a:fld>
            <a:endParaRPr lang="en-US" dirty="0"/>
          </a:p>
        </p:txBody>
      </p:sp>
    </p:spTree>
    <p:extLst>
      <p:ext uri="{BB962C8B-B14F-4D97-AF65-F5344CB8AC3E}">
        <p14:creationId xmlns:p14="http://schemas.microsoft.com/office/powerpoint/2010/main" val="5097531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2CBD9A7-5982-4DD9-8B10-54B6FCAE1B84}" type="datetime1">
              <a:rPr lang="en-US" smtClean="0"/>
              <a:t>2/22/2019</a:t>
            </a:fld>
            <a:endParaRPr lang="en-US" dirty="0"/>
          </a:p>
        </p:txBody>
      </p:sp>
      <p:sp>
        <p:nvSpPr>
          <p:cNvPr id="5" name="Footer Placeholder 4"/>
          <p:cNvSpPr>
            <a:spLocks noGrp="1"/>
          </p:cNvSpPr>
          <p:nvPr>
            <p:ph type="ftr" sz="quarter" idx="11"/>
          </p:nvPr>
        </p:nvSpPr>
        <p:spPr/>
        <p:txBody>
          <a:bodyPr/>
          <a:lstStyle/>
          <a:p>
            <a:r>
              <a:rPr lang="en-US" dirty="0"/>
              <a:t>TEA  2017</a:t>
            </a:r>
          </a:p>
        </p:txBody>
      </p:sp>
      <p:sp>
        <p:nvSpPr>
          <p:cNvPr id="6" name="Slide Number Placeholder 5"/>
          <p:cNvSpPr>
            <a:spLocks noGrp="1"/>
          </p:cNvSpPr>
          <p:nvPr>
            <p:ph type="sldNum" sz="quarter" idx="12"/>
          </p:nvPr>
        </p:nvSpPr>
        <p:spPr/>
        <p:txBody>
          <a:bodyPr/>
          <a:lstStyle/>
          <a:p>
            <a:fld id="{418AF66D-A13B-6F44-B082-D7F3693F012B}" type="slidenum">
              <a:rPr lang="en-US" smtClean="0"/>
              <a:t>‹#›</a:t>
            </a:fld>
            <a:endParaRPr lang="en-US" dirty="0"/>
          </a:p>
        </p:txBody>
      </p:sp>
    </p:spTree>
    <p:extLst>
      <p:ext uri="{BB962C8B-B14F-4D97-AF65-F5344CB8AC3E}">
        <p14:creationId xmlns:p14="http://schemas.microsoft.com/office/powerpoint/2010/main" val="11093443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1471808"/>
            <a:ext cx="1971675" cy="4705155"/>
          </a:xfrm>
        </p:spPr>
        <p:txBody>
          <a:bodyPr vert="eaVert"/>
          <a:lstStyle>
            <a:lvl1pPr>
              <a:defRPr>
                <a:solidFill>
                  <a:schemeClr val="tx1"/>
                </a:solidFill>
                <a:effectLst/>
              </a:defRPr>
            </a:lvl1pPr>
          </a:lstStyle>
          <a:p>
            <a:r>
              <a:rPr lang="en-US"/>
              <a:t>Click to edit Master title style</a:t>
            </a:r>
          </a:p>
        </p:txBody>
      </p:sp>
      <p:sp>
        <p:nvSpPr>
          <p:cNvPr id="3" name="Vertical Text Placeholder 2"/>
          <p:cNvSpPr>
            <a:spLocks noGrp="1"/>
          </p:cNvSpPr>
          <p:nvPr>
            <p:ph type="body" orient="vert" idx="1"/>
          </p:nvPr>
        </p:nvSpPr>
        <p:spPr>
          <a:xfrm>
            <a:off x="628650" y="1471808"/>
            <a:ext cx="5800725" cy="470515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20942EF-860E-41CC-B70C-435B81F78642}" type="datetime1">
              <a:rPr lang="en-US" smtClean="0"/>
              <a:t>2/22/2019</a:t>
            </a:fld>
            <a:endParaRPr lang="en-US" dirty="0"/>
          </a:p>
        </p:txBody>
      </p:sp>
      <p:sp>
        <p:nvSpPr>
          <p:cNvPr id="5" name="Footer Placeholder 4"/>
          <p:cNvSpPr>
            <a:spLocks noGrp="1"/>
          </p:cNvSpPr>
          <p:nvPr>
            <p:ph type="ftr" sz="quarter" idx="11"/>
          </p:nvPr>
        </p:nvSpPr>
        <p:spPr/>
        <p:txBody>
          <a:bodyPr/>
          <a:lstStyle/>
          <a:p>
            <a:r>
              <a:rPr lang="en-US" dirty="0"/>
              <a:t>TEA  2017</a:t>
            </a:r>
          </a:p>
        </p:txBody>
      </p:sp>
      <p:sp>
        <p:nvSpPr>
          <p:cNvPr id="6" name="Slide Number Placeholder 5"/>
          <p:cNvSpPr>
            <a:spLocks noGrp="1"/>
          </p:cNvSpPr>
          <p:nvPr>
            <p:ph type="sldNum" sz="quarter" idx="12"/>
          </p:nvPr>
        </p:nvSpPr>
        <p:spPr/>
        <p:txBody>
          <a:bodyPr/>
          <a:lstStyle/>
          <a:p>
            <a:fld id="{418AF66D-A13B-6F44-B082-D7F3693F012B}" type="slidenum">
              <a:rPr lang="en-US" smtClean="0"/>
              <a:t>‹#›</a:t>
            </a:fld>
            <a:endParaRPr lang="en-US" dirty="0"/>
          </a:p>
        </p:txBody>
      </p:sp>
    </p:spTree>
    <p:extLst>
      <p:ext uri="{BB962C8B-B14F-4D97-AF65-F5344CB8AC3E}">
        <p14:creationId xmlns:p14="http://schemas.microsoft.com/office/powerpoint/2010/main" val="29733274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Content Master">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p:custDataLst>
              <p:tags r:id="rId2"/>
            </p:custDataLst>
          </p:nvPr>
        </p:nvGraphicFramePr>
        <p:xfrm>
          <a:off x="1" y="2"/>
          <a:ext cx="135749" cy="143985"/>
        </p:xfrm>
        <a:graphic>
          <a:graphicData uri="http://schemas.openxmlformats.org/presentationml/2006/ole">
            <mc:AlternateContent xmlns:mc="http://schemas.openxmlformats.org/markup-compatibility/2006">
              <mc:Choice xmlns:v="urn:schemas-microsoft-com:vml" Requires="v">
                <p:oleObj spid="_x0000_s1033" name="think-cell Slide" r:id="rId6" imgW="360" imgH="360" progId="">
                  <p:embed/>
                </p:oleObj>
              </mc:Choice>
              <mc:Fallback>
                <p:oleObj name="think-cell Slide" r:id="rId6" imgW="360" imgH="360" progId="">
                  <p:embed/>
                  <p:pic>
                    <p:nvPicPr>
                      <p:cNvPr id="4" name="Object 3" hidden="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 y="2"/>
                        <a:ext cx="135749" cy="14398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Title 1"/>
          <p:cNvSpPr>
            <a:spLocks noGrp="1"/>
          </p:cNvSpPr>
          <p:nvPr>
            <p:ph type="title" hasCustomPrompt="1"/>
            <p:custDataLst>
              <p:tags r:id="rId3"/>
            </p:custDataLst>
          </p:nvPr>
        </p:nvSpPr>
        <p:spPr/>
        <p:txBody>
          <a:bodyPr/>
          <a:lstStyle>
            <a:lvl1pPr>
              <a:defRPr/>
            </a:lvl1pPr>
          </a:lstStyle>
          <a:p>
            <a:r>
              <a:rPr lang="en-US" noProof="0" dirty="0"/>
              <a:t>Click to edit Master title style</a:t>
            </a:r>
            <a:endParaRPr lang="en-US" dirty="0"/>
          </a:p>
        </p:txBody>
      </p:sp>
      <p:sp>
        <p:nvSpPr>
          <p:cNvPr id="3" name="Content Placeholder 2"/>
          <p:cNvSpPr>
            <a:spLocks noGrp="1"/>
          </p:cNvSpPr>
          <p:nvPr>
            <p:ph idx="1"/>
            <p:custDataLst>
              <p:tags r:id="rId4"/>
            </p:custDataLst>
          </p:nvPr>
        </p:nvSpPr>
        <p:spPr>
          <a:xfrm>
            <a:off x="315059" y="1495426"/>
            <a:ext cx="8513885" cy="4772025"/>
          </a:xfrm>
        </p:spPr>
        <p:txBody>
          <a:bodyPr/>
          <a:lstStyle>
            <a:lvl1pPr>
              <a:defRPr b="1"/>
            </a:lvl1pPr>
            <a:lvl2pPr marL="422041" indent="-211021">
              <a:defRPr/>
            </a:lvl2pPr>
            <a:lvl3pPr marL="633062" indent="-211021">
              <a:defRPr/>
            </a:lvl3pPr>
            <a:lvl4pPr>
              <a:defRPr/>
            </a:lvl4pPr>
            <a:lvl5pPr>
              <a:buNone/>
              <a:defRPr/>
            </a:lvl5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p:txBody>
      </p:sp>
    </p:spTree>
    <p:extLst>
      <p:ext uri="{BB962C8B-B14F-4D97-AF65-F5344CB8AC3E}">
        <p14:creationId xmlns:p14="http://schemas.microsoft.com/office/powerpoint/2010/main" val="19548518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4-Col with Block">
    <p:spTree>
      <p:nvGrpSpPr>
        <p:cNvPr id="1" name=""/>
        <p:cNvGrpSpPr/>
        <p:nvPr/>
      </p:nvGrpSpPr>
      <p:grpSpPr>
        <a:xfrm>
          <a:off x="0" y="0"/>
          <a:ext cx="0" cy="0"/>
          <a:chOff x="0" y="0"/>
          <a:chExt cx="0" cy="0"/>
        </a:xfrm>
      </p:grpSpPr>
      <p:sp>
        <p:nvSpPr>
          <p:cNvPr id="16" name="Slide Number Placeholder 7"/>
          <p:cNvSpPr>
            <a:spLocks noGrp="1"/>
          </p:cNvSpPr>
          <p:nvPr>
            <p:ph type="sldNum" sz="quarter" idx="24"/>
          </p:nvPr>
        </p:nvSpPr>
        <p:spPr>
          <a:xfrm>
            <a:off x="366713" y="6397627"/>
            <a:ext cx="220662" cy="225425"/>
          </a:xfrm>
          <a:prstGeom prst="rect">
            <a:avLst/>
          </a:prstGeom>
        </p:spPr>
        <p:txBody>
          <a:bodyPr/>
          <a:lstStyle>
            <a:lvl1pPr>
              <a:defRPr/>
            </a:lvl1pPr>
          </a:lstStyle>
          <a:p>
            <a:pPr>
              <a:defRPr/>
            </a:pPr>
            <a:fld id="{98D42BF5-643D-714A-AC2A-BBAA8DE36118}" type="slidenum">
              <a:rPr lang="en-US"/>
              <a:pPr>
                <a:defRPr/>
              </a:pPr>
              <a:t>‹#›</a:t>
            </a:fld>
            <a:r>
              <a:rPr lang="en-US" dirty="0"/>
              <a:t> </a:t>
            </a:r>
          </a:p>
        </p:txBody>
      </p:sp>
      <p:cxnSp>
        <p:nvCxnSpPr>
          <p:cNvPr id="12" name="Straight Connector 11"/>
          <p:cNvCxnSpPr/>
          <p:nvPr userDrawn="1"/>
        </p:nvCxnSpPr>
        <p:spPr>
          <a:xfrm>
            <a:off x="2376488" y="1790702"/>
            <a:ext cx="0" cy="4073525"/>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userDrawn="1"/>
        </p:nvCxnSpPr>
        <p:spPr>
          <a:xfrm>
            <a:off x="4572000" y="1770063"/>
            <a:ext cx="0" cy="4094162"/>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userDrawn="1"/>
        </p:nvCxnSpPr>
        <p:spPr>
          <a:xfrm>
            <a:off x="6765925" y="1779590"/>
            <a:ext cx="0" cy="4084637"/>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4" name="Text Placeholder 3"/>
          <p:cNvSpPr>
            <a:spLocks noGrp="1"/>
          </p:cNvSpPr>
          <p:nvPr>
            <p:ph type="body" sz="quarter" idx="14"/>
          </p:nvPr>
        </p:nvSpPr>
        <p:spPr>
          <a:xfrm>
            <a:off x="368301" y="1210471"/>
            <a:ext cx="8412163" cy="394846"/>
          </a:xfrm>
          <a:solidFill>
            <a:schemeClr val="tx2"/>
          </a:solidFill>
        </p:spPr>
        <p:txBody>
          <a:bodyPr lIns="91440" tIns="45720" rIns="91440" bIns="45720" anchor="ctr" anchorCtr="0"/>
          <a:lstStyle>
            <a:lvl1pPr marL="0" indent="0" algn="ctr">
              <a:spcAft>
                <a:spcPts val="554"/>
              </a:spcAft>
              <a:buFontTx/>
              <a:buNone/>
              <a:defRPr sz="1292">
                <a:solidFill>
                  <a:schemeClr val="bg1"/>
                </a:solidFill>
              </a:defRPr>
            </a:lvl1pPr>
            <a:lvl2pPr marL="0" indent="0" algn="ctr">
              <a:spcAft>
                <a:spcPts val="554"/>
              </a:spcAft>
              <a:buFontTx/>
              <a:buNone/>
              <a:defRPr sz="1292">
                <a:solidFill>
                  <a:schemeClr val="bg1"/>
                </a:solidFill>
              </a:defRPr>
            </a:lvl2pPr>
            <a:lvl3pPr marL="0" indent="0" algn="ctr">
              <a:spcAft>
                <a:spcPts val="554"/>
              </a:spcAft>
              <a:buFontTx/>
              <a:buNone/>
              <a:defRPr sz="1292">
                <a:solidFill>
                  <a:schemeClr val="bg1"/>
                </a:solidFill>
              </a:defRPr>
            </a:lvl3pPr>
            <a:lvl4pPr marL="0" indent="0" algn="ctr">
              <a:spcAft>
                <a:spcPts val="554"/>
              </a:spcAft>
              <a:buFontTx/>
              <a:buNone/>
              <a:defRPr sz="1292">
                <a:solidFill>
                  <a:schemeClr val="bg1"/>
                </a:solidFill>
              </a:defRPr>
            </a:lvl4pPr>
            <a:lvl5pPr marL="0" indent="0" algn="ctr">
              <a:spcAft>
                <a:spcPts val="554"/>
              </a:spcAft>
              <a:buFontTx/>
              <a:buNone/>
              <a:defRPr sz="1292">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9"/>
          <p:cNvSpPr>
            <a:spLocks noGrp="1"/>
          </p:cNvSpPr>
          <p:nvPr>
            <p:ph type="body" sz="quarter" idx="15"/>
          </p:nvPr>
        </p:nvSpPr>
        <p:spPr>
          <a:xfrm>
            <a:off x="368301" y="1769551"/>
            <a:ext cx="1838445" cy="769937"/>
          </a:xfrm>
          <a:solidFill>
            <a:schemeClr val="tx1"/>
          </a:solidFill>
        </p:spPr>
        <p:txBody>
          <a:bodyPr lIns="91440" tIns="91440" rIns="91440" bIns="91440" anchor="ctr" anchorCtr="0"/>
          <a:lstStyle>
            <a:lvl1pPr marL="0">
              <a:spcAft>
                <a:spcPts val="554"/>
              </a:spcAft>
              <a:buFontTx/>
              <a:buNone/>
              <a:defRPr sz="1292" b="1">
                <a:solidFill>
                  <a:schemeClr val="bg1"/>
                </a:solidFill>
              </a:defRPr>
            </a:lvl1pPr>
            <a:lvl2pPr marL="0">
              <a:spcAft>
                <a:spcPts val="554"/>
              </a:spcAft>
              <a:buFontTx/>
              <a:buNone/>
              <a:defRPr sz="1292" b="1">
                <a:solidFill>
                  <a:schemeClr val="bg1"/>
                </a:solidFill>
              </a:defRPr>
            </a:lvl2pPr>
            <a:lvl3pPr marL="0" indent="0">
              <a:spcAft>
                <a:spcPts val="554"/>
              </a:spcAft>
              <a:buFontTx/>
              <a:buNone/>
              <a:defRPr sz="1292" b="1">
                <a:solidFill>
                  <a:schemeClr val="bg1"/>
                </a:solidFill>
              </a:defRPr>
            </a:lvl3pPr>
            <a:lvl4pPr marL="0" indent="0">
              <a:spcAft>
                <a:spcPts val="554"/>
              </a:spcAft>
              <a:buFontTx/>
              <a:buNone/>
              <a:defRPr sz="1292" b="1">
                <a:solidFill>
                  <a:schemeClr val="bg1"/>
                </a:solidFill>
              </a:defRPr>
            </a:lvl4pPr>
            <a:lvl5pPr marL="0" indent="0">
              <a:spcAft>
                <a:spcPts val="554"/>
              </a:spcAft>
              <a:buFontTx/>
              <a:buNone/>
              <a:defRPr sz="1292"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1" name="Text Placeholder 9"/>
          <p:cNvSpPr>
            <a:spLocks noGrp="1"/>
          </p:cNvSpPr>
          <p:nvPr>
            <p:ph type="body" sz="quarter" idx="21"/>
          </p:nvPr>
        </p:nvSpPr>
        <p:spPr>
          <a:xfrm>
            <a:off x="2559984" y="1769551"/>
            <a:ext cx="1838445" cy="769937"/>
          </a:xfrm>
          <a:solidFill>
            <a:schemeClr val="tx1"/>
          </a:solidFill>
        </p:spPr>
        <p:txBody>
          <a:bodyPr lIns="91440" tIns="91440" rIns="91440" bIns="91440" anchor="ctr" anchorCtr="0"/>
          <a:lstStyle>
            <a:lvl1pPr marL="0">
              <a:spcAft>
                <a:spcPts val="554"/>
              </a:spcAft>
              <a:buFontTx/>
              <a:buNone/>
              <a:defRPr sz="1292" b="1">
                <a:solidFill>
                  <a:schemeClr val="bg1"/>
                </a:solidFill>
              </a:defRPr>
            </a:lvl1pPr>
            <a:lvl2pPr marL="0">
              <a:spcAft>
                <a:spcPts val="554"/>
              </a:spcAft>
              <a:buFontTx/>
              <a:buNone/>
              <a:defRPr sz="1292" b="1">
                <a:solidFill>
                  <a:schemeClr val="bg1"/>
                </a:solidFill>
              </a:defRPr>
            </a:lvl2pPr>
            <a:lvl3pPr marL="0" indent="0">
              <a:spcAft>
                <a:spcPts val="554"/>
              </a:spcAft>
              <a:buFontTx/>
              <a:buNone/>
              <a:defRPr sz="1292" b="1">
                <a:solidFill>
                  <a:schemeClr val="bg1"/>
                </a:solidFill>
              </a:defRPr>
            </a:lvl3pPr>
            <a:lvl4pPr marL="0" indent="0">
              <a:spcAft>
                <a:spcPts val="554"/>
              </a:spcAft>
              <a:buFontTx/>
              <a:buNone/>
              <a:defRPr sz="1292" b="1">
                <a:solidFill>
                  <a:schemeClr val="bg1"/>
                </a:solidFill>
              </a:defRPr>
            </a:lvl4pPr>
            <a:lvl5pPr marL="0" indent="0">
              <a:spcAft>
                <a:spcPts val="554"/>
              </a:spcAft>
              <a:buFontTx/>
              <a:buNone/>
              <a:defRPr sz="1292"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2" name="Text Placeholder 9"/>
          <p:cNvSpPr>
            <a:spLocks noGrp="1"/>
          </p:cNvSpPr>
          <p:nvPr>
            <p:ph type="body" sz="quarter" idx="22"/>
          </p:nvPr>
        </p:nvSpPr>
        <p:spPr>
          <a:xfrm>
            <a:off x="4750555" y="1769551"/>
            <a:ext cx="1838445" cy="769937"/>
          </a:xfrm>
          <a:solidFill>
            <a:schemeClr val="tx1"/>
          </a:solidFill>
        </p:spPr>
        <p:txBody>
          <a:bodyPr lIns="91440" tIns="91440" rIns="91440" bIns="91440" anchor="ctr" anchorCtr="0"/>
          <a:lstStyle>
            <a:lvl1pPr marL="0">
              <a:spcAft>
                <a:spcPts val="554"/>
              </a:spcAft>
              <a:buFontTx/>
              <a:buNone/>
              <a:defRPr sz="1292" b="1">
                <a:solidFill>
                  <a:schemeClr val="bg1"/>
                </a:solidFill>
              </a:defRPr>
            </a:lvl1pPr>
            <a:lvl2pPr marL="0">
              <a:spcAft>
                <a:spcPts val="554"/>
              </a:spcAft>
              <a:buFontTx/>
              <a:buNone/>
              <a:defRPr sz="1292" b="1">
                <a:solidFill>
                  <a:schemeClr val="bg1"/>
                </a:solidFill>
              </a:defRPr>
            </a:lvl2pPr>
            <a:lvl3pPr marL="0" indent="0">
              <a:spcAft>
                <a:spcPts val="554"/>
              </a:spcAft>
              <a:buFontTx/>
              <a:buNone/>
              <a:defRPr sz="1292" b="1">
                <a:solidFill>
                  <a:schemeClr val="bg1"/>
                </a:solidFill>
              </a:defRPr>
            </a:lvl3pPr>
            <a:lvl4pPr marL="0" indent="0">
              <a:spcAft>
                <a:spcPts val="554"/>
              </a:spcAft>
              <a:buFontTx/>
              <a:buNone/>
              <a:defRPr sz="1292" b="1">
                <a:solidFill>
                  <a:schemeClr val="bg1"/>
                </a:solidFill>
              </a:defRPr>
            </a:lvl4pPr>
            <a:lvl5pPr marL="0" indent="0">
              <a:spcAft>
                <a:spcPts val="554"/>
              </a:spcAft>
              <a:buFontTx/>
              <a:buNone/>
              <a:defRPr sz="1292"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3" name="Text Placeholder 9"/>
          <p:cNvSpPr>
            <a:spLocks noGrp="1"/>
          </p:cNvSpPr>
          <p:nvPr>
            <p:ph type="body" sz="quarter" idx="23"/>
          </p:nvPr>
        </p:nvSpPr>
        <p:spPr>
          <a:xfrm>
            <a:off x="6943269" y="1769551"/>
            <a:ext cx="1838445" cy="769937"/>
          </a:xfrm>
          <a:solidFill>
            <a:schemeClr val="tx1"/>
          </a:solidFill>
        </p:spPr>
        <p:txBody>
          <a:bodyPr lIns="91440" tIns="91440" rIns="91440" bIns="91440" anchor="ctr" anchorCtr="0"/>
          <a:lstStyle>
            <a:lvl1pPr marL="0">
              <a:spcAft>
                <a:spcPts val="554"/>
              </a:spcAft>
              <a:buFontTx/>
              <a:buNone/>
              <a:defRPr sz="1292" b="1">
                <a:solidFill>
                  <a:schemeClr val="bg1"/>
                </a:solidFill>
              </a:defRPr>
            </a:lvl1pPr>
            <a:lvl2pPr marL="0">
              <a:spcAft>
                <a:spcPts val="554"/>
              </a:spcAft>
              <a:buFontTx/>
              <a:buNone/>
              <a:defRPr sz="1292" b="1">
                <a:solidFill>
                  <a:schemeClr val="bg1"/>
                </a:solidFill>
              </a:defRPr>
            </a:lvl2pPr>
            <a:lvl3pPr marL="0" indent="0">
              <a:spcAft>
                <a:spcPts val="554"/>
              </a:spcAft>
              <a:buFontTx/>
              <a:buNone/>
              <a:defRPr sz="1292" b="1">
                <a:solidFill>
                  <a:schemeClr val="bg1"/>
                </a:solidFill>
              </a:defRPr>
            </a:lvl3pPr>
            <a:lvl4pPr marL="0" indent="0">
              <a:spcAft>
                <a:spcPts val="554"/>
              </a:spcAft>
              <a:buFontTx/>
              <a:buNone/>
              <a:defRPr sz="1292" b="1">
                <a:solidFill>
                  <a:schemeClr val="bg1"/>
                </a:solidFill>
              </a:defRPr>
            </a:lvl4pPr>
            <a:lvl5pPr marL="0" indent="0">
              <a:spcAft>
                <a:spcPts val="554"/>
              </a:spcAft>
              <a:buFontTx/>
              <a:buNone/>
              <a:defRPr sz="1292"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5"/>
          <p:cNvSpPr>
            <a:spLocks noGrp="1"/>
          </p:cNvSpPr>
          <p:nvPr>
            <p:ph sz="quarter" idx="17"/>
          </p:nvPr>
        </p:nvSpPr>
        <p:spPr>
          <a:xfrm>
            <a:off x="368301" y="2623098"/>
            <a:ext cx="1827590" cy="3328184"/>
          </a:xfrm>
        </p:spPr>
        <p:txBody>
          <a:bodyPr lIns="91440"/>
          <a:lstStyle>
            <a:lvl1pPr>
              <a:defRPr sz="2031">
                <a:solidFill>
                  <a:srgbClr val="009FDB"/>
                </a:solidFill>
              </a:defRPr>
            </a:lvl1pPr>
            <a:lvl2pPr>
              <a:spcAft>
                <a:spcPts val="554"/>
              </a:spcAft>
              <a:defRPr>
                <a:solidFill>
                  <a:schemeClr val="tx2"/>
                </a:solidFill>
              </a:defRPr>
            </a:lvl2pPr>
            <a:lvl3pPr>
              <a:spcAft>
                <a:spcPts val="554"/>
              </a:spcAft>
              <a:defRPr>
                <a:solidFill>
                  <a:schemeClr val="tx2"/>
                </a:solidFill>
              </a:defRPr>
            </a:lvl3pPr>
            <a:lvl4pPr>
              <a:spcAft>
                <a:spcPts val="554"/>
              </a:spcAft>
              <a:defRPr>
                <a:solidFill>
                  <a:schemeClr val="tx2"/>
                </a:solidFill>
              </a:defRPr>
            </a:lvl4pPr>
            <a:lvl5pPr>
              <a:spcAft>
                <a:spcPts val="554"/>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Content Placeholder 5"/>
          <p:cNvSpPr>
            <a:spLocks noGrp="1"/>
          </p:cNvSpPr>
          <p:nvPr>
            <p:ph sz="quarter" idx="18"/>
          </p:nvPr>
        </p:nvSpPr>
        <p:spPr>
          <a:xfrm>
            <a:off x="2559983" y="2623098"/>
            <a:ext cx="1827590" cy="3328184"/>
          </a:xfrm>
        </p:spPr>
        <p:txBody>
          <a:bodyPr lIns="91440"/>
          <a:lstStyle>
            <a:lvl1pPr>
              <a:defRPr sz="2031">
                <a:solidFill>
                  <a:srgbClr val="009FDB"/>
                </a:solidFill>
              </a:defRPr>
            </a:lvl1pPr>
            <a:lvl2pPr>
              <a:spcAft>
                <a:spcPts val="554"/>
              </a:spcAft>
              <a:defRPr>
                <a:solidFill>
                  <a:schemeClr val="tx2"/>
                </a:solidFill>
              </a:defRPr>
            </a:lvl2pPr>
            <a:lvl3pPr>
              <a:spcAft>
                <a:spcPts val="554"/>
              </a:spcAft>
              <a:defRPr>
                <a:solidFill>
                  <a:schemeClr val="tx2"/>
                </a:solidFill>
              </a:defRPr>
            </a:lvl3pPr>
            <a:lvl4pPr>
              <a:spcAft>
                <a:spcPts val="554"/>
              </a:spcAft>
              <a:defRPr>
                <a:solidFill>
                  <a:schemeClr val="tx2"/>
                </a:solidFill>
              </a:defRPr>
            </a:lvl4pPr>
            <a:lvl5pPr>
              <a:spcAft>
                <a:spcPts val="554"/>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Content Placeholder 5"/>
          <p:cNvSpPr>
            <a:spLocks noGrp="1"/>
          </p:cNvSpPr>
          <p:nvPr>
            <p:ph sz="quarter" idx="19"/>
          </p:nvPr>
        </p:nvSpPr>
        <p:spPr>
          <a:xfrm>
            <a:off x="4750555" y="2623098"/>
            <a:ext cx="1827590" cy="3328184"/>
          </a:xfrm>
        </p:spPr>
        <p:txBody>
          <a:bodyPr lIns="91440"/>
          <a:lstStyle>
            <a:lvl1pPr>
              <a:defRPr sz="2031">
                <a:solidFill>
                  <a:srgbClr val="009FDB"/>
                </a:solidFill>
              </a:defRPr>
            </a:lvl1pPr>
            <a:lvl2pPr>
              <a:spcAft>
                <a:spcPts val="554"/>
              </a:spcAft>
              <a:defRPr>
                <a:solidFill>
                  <a:schemeClr val="tx2"/>
                </a:solidFill>
              </a:defRPr>
            </a:lvl2pPr>
            <a:lvl3pPr>
              <a:spcAft>
                <a:spcPts val="554"/>
              </a:spcAft>
              <a:defRPr>
                <a:solidFill>
                  <a:schemeClr val="tx2"/>
                </a:solidFill>
              </a:defRPr>
            </a:lvl3pPr>
            <a:lvl4pPr>
              <a:spcAft>
                <a:spcPts val="554"/>
              </a:spcAft>
              <a:defRPr>
                <a:solidFill>
                  <a:schemeClr val="tx2"/>
                </a:solidFill>
              </a:defRPr>
            </a:lvl4pPr>
            <a:lvl5pPr>
              <a:spcAft>
                <a:spcPts val="554"/>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9" name="Content Placeholder 5"/>
          <p:cNvSpPr>
            <a:spLocks noGrp="1"/>
          </p:cNvSpPr>
          <p:nvPr>
            <p:ph sz="quarter" idx="20"/>
          </p:nvPr>
        </p:nvSpPr>
        <p:spPr>
          <a:xfrm>
            <a:off x="6943269" y="2623098"/>
            <a:ext cx="1827590" cy="3328184"/>
          </a:xfrm>
        </p:spPr>
        <p:txBody>
          <a:bodyPr lIns="91440"/>
          <a:lstStyle>
            <a:lvl1pPr>
              <a:defRPr sz="2031">
                <a:solidFill>
                  <a:srgbClr val="009FDB"/>
                </a:solidFill>
              </a:defRPr>
            </a:lvl1pPr>
            <a:lvl2pPr>
              <a:spcAft>
                <a:spcPts val="554"/>
              </a:spcAft>
              <a:defRPr>
                <a:solidFill>
                  <a:schemeClr val="tx2"/>
                </a:solidFill>
              </a:defRPr>
            </a:lvl2pPr>
            <a:lvl3pPr>
              <a:spcAft>
                <a:spcPts val="554"/>
              </a:spcAft>
              <a:defRPr>
                <a:solidFill>
                  <a:schemeClr val="tx2"/>
                </a:solidFill>
              </a:defRPr>
            </a:lvl3pPr>
            <a:lvl4pPr>
              <a:spcAft>
                <a:spcPts val="554"/>
              </a:spcAft>
              <a:defRPr>
                <a:solidFill>
                  <a:schemeClr val="tx2"/>
                </a:solidFill>
              </a:defRPr>
            </a:lvl4pPr>
            <a:lvl5pPr>
              <a:spcAft>
                <a:spcPts val="554"/>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Title 1"/>
          <p:cNvSpPr>
            <a:spLocks noGrp="1"/>
          </p:cNvSpPr>
          <p:nvPr>
            <p:ph type="title"/>
          </p:nvPr>
        </p:nvSpPr>
        <p:spPr>
          <a:xfrm>
            <a:off x="368301" y="310174"/>
            <a:ext cx="8408988" cy="342900"/>
          </a:xfrm>
        </p:spPr>
        <p:txBody>
          <a:bodyPr/>
          <a:lstStyle>
            <a:lvl1pPr>
              <a:defRPr>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1117487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a:lum/>
          </a:blip>
          <a:srcRect/>
          <a:stretch>
            <a:fillRect l="-1000" r="-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8650" y="1"/>
            <a:ext cx="7886700" cy="1087395"/>
          </a:xfrm>
        </p:spPr>
        <p:txBody>
          <a:bodyPr/>
          <a:lstStyle>
            <a:lvl1pPr>
              <a:defRPr b="0" cap="none" spc="0">
                <a:ln w="0"/>
                <a:solidFill>
                  <a:schemeClr val="bg1"/>
                </a:solidFill>
                <a:effectLst>
                  <a:outerShdw blurRad="38100" dist="19050" dir="2700000" algn="tl" rotWithShape="0">
                    <a:schemeClr val="dk1">
                      <a:alpha val="40000"/>
                    </a:schemeClr>
                  </a:outerShdw>
                </a:effectLst>
                <a:latin typeface="Franklin Gothic Heavy" charset="0"/>
                <a:ea typeface="Franklin Gothic Heavy" charset="0"/>
                <a:cs typeface="Franklin Gothic Heavy" charset="0"/>
              </a:defRPr>
            </a:lvl1pPr>
          </a:lstStyle>
          <a:p>
            <a:r>
              <a:rPr lang="en-US"/>
              <a:t>Click to edit Master title style</a:t>
            </a:r>
          </a:p>
        </p:txBody>
      </p:sp>
      <p:sp>
        <p:nvSpPr>
          <p:cNvPr id="3" name="Content Placeholder 2"/>
          <p:cNvSpPr>
            <a:spLocks noGrp="1"/>
          </p:cNvSpPr>
          <p:nvPr>
            <p:ph idx="1"/>
          </p:nvPr>
        </p:nvSpPr>
        <p:spPr>
          <a:xfrm>
            <a:off x="628650" y="1556951"/>
            <a:ext cx="7886700" cy="4620012"/>
          </a:xfrm>
        </p:spPr>
        <p:txBody>
          <a:bodyPr/>
          <a:lstStyle>
            <a:lvl1pPr>
              <a:defRPr>
                <a:latin typeface="Franklin Gothic Book" charset="0"/>
                <a:ea typeface="Franklin Gothic Book" charset="0"/>
                <a:cs typeface="Franklin Gothic Book" charset="0"/>
              </a:defRPr>
            </a:lvl1pPr>
            <a:lvl2pPr>
              <a:defRPr>
                <a:latin typeface="Franklin Gothic Book" charset="0"/>
                <a:ea typeface="Franklin Gothic Book" charset="0"/>
                <a:cs typeface="Franklin Gothic Book" charset="0"/>
              </a:defRPr>
            </a:lvl2pPr>
            <a:lvl3pPr>
              <a:defRPr>
                <a:latin typeface="Franklin Gothic Book" charset="0"/>
                <a:ea typeface="Franklin Gothic Book" charset="0"/>
                <a:cs typeface="Franklin Gothic Book" charset="0"/>
              </a:defRPr>
            </a:lvl3pPr>
            <a:lvl4pPr>
              <a:defRPr>
                <a:latin typeface="Franklin Gothic Book" charset="0"/>
                <a:ea typeface="Franklin Gothic Book" charset="0"/>
                <a:cs typeface="Franklin Gothic Book" charset="0"/>
              </a:defRPr>
            </a:lvl4pPr>
            <a:lvl5pPr>
              <a:defRPr>
                <a:latin typeface="Franklin Gothic Book" charset="0"/>
                <a:ea typeface="Franklin Gothic Book" charset="0"/>
                <a:cs typeface="Franklin Gothic Book"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765319A-E726-4ACC-834A-A6BB943B395B}" type="datetime1">
              <a:rPr lang="en-US" smtClean="0"/>
              <a:t>2/22/2019</a:t>
            </a:fld>
            <a:endParaRPr lang="en-US" dirty="0"/>
          </a:p>
        </p:txBody>
      </p:sp>
      <p:sp>
        <p:nvSpPr>
          <p:cNvPr id="5" name="Footer Placeholder 4"/>
          <p:cNvSpPr>
            <a:spLocks noGrp="1"/>
          </p:cNvSpPr>
          <p:nvPr>
            <p:ph type="ftr" sz="quarter" idx="11"/>
          </p:nvPr>
        </p:nvSpPr>
        <p:spPr/>
        <p:txBody>
          <a:bodyPr/>
          <a:lstStyle/>
          <a:p>
            <a:r>
              <a:rPr lang="en-US" dirty="0"/>
              <a:t>TEA  2017</a:t>
            </a:r>
          </a:p>
        </p:txBody>
      </p:sp>
      <p:sp>
        <p:nvSpPr>
          <p:cNvPr id="6" name="Slide Number Placeholder 5"/>
          <p:cNvSpPr>
            <a:spLocks noGrp="1"/>
          </p:cNvSpPr>
          <p:nvPr>
            <p:ph type="sldNum" sz="quarter" idx="12"/>
          </p:nvPr>
        </p:nvSpPr>
        <p:spPr/>
        <p:txBody>
          <a:bodyPr/>
          <a:lstStyle/>
          <a:p>
            <a:fld id="{418AF66D-A13B-6F44-B082-D7F3693F012B}" type="slidenum">
              <a:rPr lang="en-US" smtClean="0"/>
              <a:t>‹#›</a:t>
            </a:fld>
            <a:endParaRPr lang="en-US" dirty="0"/>
          </a:p>
        </p:txBody>
      </p:sp>
    </p:spTree>
    <p:extLst>
      <p:ext uri="{BB962C8B-B14F-4D97-AF65-F5344CB8AC3E}">
        <p14:creationId xmlns:p14="http://schemas.microsoft.com/office/powerpoint/2010/main" val="2139517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blipFill dpi="0" rotWithShape="1">
          <a:blip r:embed="rId2">
            <a:lum/>
          </a:blip>
          <a:srcRect/>
          <a:stretch>
            <a:fillRect l="-2000" r="-2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3888" y="350667"/>
            <a:ext cx="7886700" cy="2852737"/>
          </a:xfrm>
        </p:spPr>
        <p:txBody>
          <a:bodyPr anchor="b"/>
          <a:lstStyle>
            <a:lvl1pPr>
              <a:defRPr sz="4500">
                <a:solidFill>
                  <a:schemeClr val="tx1"/>
                </a:solidFill>
                <a:effectLst/>
                <a:latin typeface="Franklin Gothic Demi" charset="0"/>
                <a:ea typeface="Franklin Gothic Demi" charset="0"/>
                <a:cs typeface="Franklin Gothic Demi" charset="0"/>
              </a:defRPr>
            </a:lvl1pPr>
          </a:lstStyle>
          <a:p>
            <a:r>
              <a:rPr lang="en-US"/>
              <a:t>Click to edit Master title style</a:t>
            </a:r>
          </a:p>
        </p:txBody>
      </p:sp>
      <p:sp>
        <p:nvSpPr>
          <p:cNvPr id="3" name="Text Placeholder 2"/>
          <p:cNvSpPr>
            <a:spLocks noGrp="1"/>
          </p:cNvSpPr>
          <p:nvPr>
            <p:ph type="body" idx="1" hasCustomPrompt="1"/>
          </p:nvPr>
        </p:nvSpPr>
        <p:spPr>
          <a:xfrm>
            <a:off x="623888" y="3230393"/>
            <a:ext cx="7886700" cy="1500187"/>
          </a:xfrm>
        </p:spPr>
        <p:txBody>
          <a:bodyPr/>
          <a:lstStyle>
            <a:lvl1pPr marL="0" indent="0">
              <a:buNone/>
              <a:defRPr sz="1800">
                <a:solidFill>
                  <a:schemeClr val="tx1">
                    <a:tint val="75000"/>
                  </a:schemeClr>
                </a:solidFill>
                <a:latin typeface="Franklin Gothic Demi Cond" charset="0"/>
                <a:ea typeface="Franklin Gothic Demi Cond" charset="0"/>
                <a:cs typeface="Franklin Gothic Demi Cond" charset="0"/>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Texas Education Agency (TEA)</a:t>
            </a:r>
          </a:p>
        </p:txBody>
      </p:sp>
      <p:sp>
        <p:nvSpPr>
          <p:cNvPr id="4" name="Date Placeholder 3"/>
          <p:cNvSpPr>
            <a:spLocks noGrp="1"/>
          </p:cNvSpPr>
          <p:nvPr>
            <p:ph type="dt" sz="half" idx="10"/>
          </p:nvPr>
        </p:nvSpPr>
        <p:spPr/>
        <p:txBody>
          <a:bodyPr/>
          <a:lstStyle/>
          <a:p>
            <a:fld id="{F84BBB89-7A14-4CF2-A6A0-C84B164CA763}" type="datetime1">
              <a:rPr lang="en-US" smtClean="0"/>
              <a:t>2/22/2019</a:t>
            </a:fld>
            <a:endParaRPr lang="en-US" dirty="0"/>
          </a:p>
        </p:txBody>
      </p:sp>
      <p:sp>
        <p:nvSpPr>
          <p:cNvPr id="5" name="Footer Placeholder 4"/>
          <p:cNvSpPr>
            <a:spLocks noGrp="1"/>
          </p:cNvSpPr>
          <p:nvPr>
            <p:ph type="ftr" sz="quarter" idx="11"/>
          </p:nvPr>
        </p:nvSpPr>
        <p:spPr/>
        <p:txBody>
          <a:bodyPr/>
          <a:lstStyle/>
          <a:p>
            <a:r>
              <a:rPr lang="en-US" dirty="0"/>
              <a:t>TEA  2017</a:t>
            </a:r>
          </a:p>
        </p:txBody>
      </p:sp>
      <p:sp>
        <p:nvSpPr>
          <p:cNvPr id="6" name="Slide Number Placeholder 5"/>
          <p:cNvSpPr>
            <a:spLocks noGrp="1"/>
          </p:cNvSpPr>
          <p:nvPr>
            <p:ph type="sldNum" sz="quarter" idx="12"/>
          </p:nvPr>
        </p:nvSpPr>
        <p:spPr/>
        <p:txBody>
          <a:bodyPr/>
          <a:lstStyle/>
          <a:p>
            <a:fld id="{418AF66D-A13B-6F44-B082-D7F3693F012B}" type="slidenum">
              <a:rPr lang="en-US" smtClean="0"/>
              <a:t>‹#›</a:t>
            </a:fld>
            <a:endParaRPr lang="en-US" dirty="0"/>
          </a:p>
        </p:txBody>
      </p:sp>
    </p:spTree>
    <p:extLst>
      <p:ext uri="{BB962C8B-B14F-4D97-AF65-F5344CB8AC3E}">
        <p14:creationId xmlns:p14="http://schemas.microsoft.com/office/powerpoint/2010/main" val="9998909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bg>
      <p:bgPr>
        <a:blipFill dpi="0" rotWithShape="1">
          <a:blip r:embed="rId2">
            <a:lum/>
          </a:blip>
          <a:srcRect/>
          <a:stretch>
            <a:fillRect l="-2000" r="-2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3888" y="350667"/>
            <a:ext cx="7886700" cy="2852737"/>
          </a:xfrm>
        </p:spPr>
        <p:txBody>
          <a:bodyPr anchor="b"/>
          <a:lstStyle>
            <a:lvl1pPr>
              <a:defRPr sz="4500">
                <a:solidFill>
                  <a:schemeClr val="tx1"/>
                </a:solidFill>
                <a:effectLst/>
                <a:latin typeface="Franklin Gothic Demi" charset="0"/>
                <a:ea typeface="Franklin Gothic Demi" charset="0"/>
                <a:cs typeface="Franklin Gothic Demi" charset="0"/>
              </a:defRPr>
            </a:lvl1pPr>
          </a:lstStyle>
          <a:p>
            <a:r>
              <a:rPr lang="en-US"/>
              <a:t>Click to edit Master title style</a:t>
            </a:r>
          </a:p>
        </p:txBody>
      </p:sp>
      <p:sp>
        <p:nvSpPr>
          <p:cNvPr id="3" name="Text Placeholder 2"/>
          <p:cNvSpPr>
            <a:spLocks noGrp="1"/>
          </p:cNvSpPr>
          <p:nvPr>
            <p:ph type="body" idx="1"/>
          </p:nvPr>
        </p:nvSpPr>
        <p:spPr>
          <a:xfrm>
            <a:off x="623888" y="3230393"/>
            <a:ext cx="7886700" cy="1500187"/>
          </a:xfrm>
        </p:spPr>
        <p:txBody>
          <a:bodyPr/>
          <a:lstStyle>
            <a:lvl1pPr marL="0" indent="0">
              <a:buNone/>
              <a:defRPr sz="1800">
                <a:solidFill>
                  <a:schemeClr val="tx1">
                    <a:tint val="75000"/>
                  </a:schemeClr>
                </a:solidFill>
                <a:latin typeface="Franklin Gothic Demi Cond" charset="0"/>
                <a:ea typeface="Franklin Gothic Demi Cond" charset="0"/>
                <a:cs typeface="Franklin Gothic Demi Cond" charset="0"/>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F6419C4F-21F5-4D30-A56B-957248994B35}" type="datetime1">
              <a:rPr lang="en-US" smtClean="0"/>
              <a:t>2/22/2019</a:t>
            </a:fld>
            <a:endParaRPr lang="en-US" dirty="0"/>
          </a:p>
        </p:txBody>
      </p:sp>
      <p:sp>
        <p:nvSpPr>
          <p:cNvPr id="5" name="Footer Placeholder 4"/>
          <p:cNvSpPr>
            <a:spLocks noGrp="1"/>
          </p:cNvSpPr>
          <p:nvPr>
            <p:ph type="ftr" sz="quarter" idx="11"/>
          </p:nvPr>
        </p:nvSpPr>
        <p:spPr/>
        <p:txBody>
          <a:bodyPr/>
          <a:lstStyle/>
          <a:p>
            <a:r>
              <a:rPr lang="en-US" dirty="0"/>
              <a:t>TEA  2017</a:t>
            </a:r>
          </a:p>
        </p:txBody>
      </p:sp>
      <p:sp>
        <p:nvSpPr>
          <p:cNvPr id="6" name="Slide Number Placeholder 5"/>
          <p:cNvSpPr>
            <a:spLocks noGrp="1"/>
          </p:cNvSpPr>
          <p:nvPr>
            <p:ph type="sldNum" sz="quarter" idx="12"/>
          </p:nvPr>
        </p:nvSpPr>
        <p:spPr/>
        <p:txBody>
          <a:bodyPr/>
          <a:lstStyle/>
          <a:p>
            <a:fld id="{418AF66D-A13B-6F44-B082-D7F3693F012B}" type="slidenum">
              <a:rPr lang="en-US" smtClean="0"/>
              <a:t>‹#›</a:t>
            </a:fld>
            <a:endParaRPr lang="en-US" dirty="0"/>
          </a:p>
        </p:txBody>
      </p:sp>
    </p:spTree>
    <p:extLst>
      <p:ext uri="{BB962C8B-B14F-4D97-AF65-F5344CB8AC3E}">
        <p14:creationId xmlns:p14="http://schemas.microsoft.com/office/powerpoint/2010/main" val="9998909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bg>
      <p:bgPr>
        <a:blipFill dpi="0" rotWithShape="1">
          <a:blip r:embed="rId2">
            <a:lum/>
          </a:blip>
          <a:srcRect/>
          <a:stretch>
            <a:fillRect l="-1000" r="-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8650" y="2"/>
            <a:ext cx="7886700" cy="1102289"/>
          </a:xfrm>
        </p:spPr>
        <p:txBody>
          <a:bodyPr/>
          <a:lstStyle>
            <a:lvl1pPr>
              <a:defRPr>
                <a:solidFill>
                  <a:schemeClr val="bg1"/>
                </a:solidFill>
                <a:latin typeface="Franklin Gothic Heavy" charset="0"/>
                <a:ea typeface="Franklin Gothic Heavy" charset="0"/>
                <a:cs typeface="Franklin Gothic Heavy" charset="0"/>
              </a:defRPr>
            </a:lvl1pPr>
          </a:lstStyle>
          <a:p>
            <a:r>
              <a:rPr lang="en-US"/>
              <a:t>Click to edit Master title style</a:t>
            </a:r>
          </a:p>
        </p:txBody>
      </p:sp>
      <p:sp>
        <p:nvSpPr>
          <p:cNvPr id="3" name="Content Placeholder 2"/>
          <p:cNvSpPr>
            <a:spLocks noGrp="1"/>
          </p:cNvSpPr>
          <p:nvPr>
            <p:ph sz="half" idx="1"/>
          </p:nvPr>
        </p:nvSpPr>
        <p:spPr>
          <a:xfrm>
            <a:off x="628650" y="1484334"/>
            <a:ext cx="3886200" cy="4692629"/>
          </a:xfrm>
        </p:spPr>
        <p:txBody>
          <a:bodyPr/>
          <a:lstStyle>
            <a:lvl1pPr>
              <a:defRPr>
                <a:latin typeface="Franklin Gothic Book" charset="0"/>
                <a:ea typeface="Franklin Gothic Book" charset="0"/>
                <a:cs typeface="Franklin Gothic Book" charset="0"/>
              </a:defRPr>
            </a:lvl1pPr>
            <a:lvl2pPr>
              <a:defRPr>
                <a:latin typeface="Franklin Gothic Book" charset="0"/>
                <a:ea typeface="Franklin Gothic Book" charset="0"/>
                <a:cs typeface="Franklin Gothic Book" charset="0"/>
              </a:defRPr>
            </a:lvl2pPr>
            <a:lvl3pPr>
              <a:defRPr>
                <a:latin typeface="Franklin Gothic Book" charset="0"/>
                <a:ea typeface="Franklin Gothic Book" charset="0"/>
                <a:cs typeface="Franklin Gothic Book" charset="0"/>
              </a:defRPr>
            </a:lvl3pPr>
            <a:lvl4pPr>
              <a:defRPr>
                <a:latin typeface="Franklin Gothic Book" charset="0"/>
                <a:ea typeface="Franklin Gothic Book" charset="0"/>
                <a:cs typeface="Franklin Gothic Book" charset="0"/>
              </a:defRPr>
            </a:lvl4pPr>
            <a:lvl5pPr>
              <a:defRPr>
                <a:latin typeface="Franklin Gothic Book" charset="0"/>
                <a:ea typeface="Franklin Gothic Book" charset="0"/>
                <a:cs typeface="Franklin Gothic Book"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484334"/>
            <a:ext cx="3886200" cy="469262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2A4EE8C7-13EF-424F-9C29-1A0311252332}" type="datetime1">
              <a:rPr lang="en-US" smtClean="0"/>
              <a:t>2/22/2019</a:t>
            </a:fld>
            <a:endParaRPr lang="en-US" dirty="0"/>
          </a:p>
        </p:txBody>
      </p:sp>
      <p:sp>
        <p:nvSpPr>
          <p:cNvPr id="6" name="Footer Placeholder 5"/>
          <p:cNvSpPr>
            <a:spLocks noGrp="1"/>
          </p:cNvSpPr>
          <p:nvPr>
            <p:ph type="ftr" sz="quarter" idx="11"/>
          </p:nvPr>
        </p:nvSpPr>
        <p:spPr/>
        <p:txBody>
          <a:bodyPr/>
          <a:lstStyle/>
          <a:p>
            <a:r>
              <a:rPr lang="en-US" dirty="0"/>
              <a:t>TEA  2017</a:t>
            </a:r>
          </a:p>
        </p:txBody>
      </p:sp>
      <p:sp>
        <p:nvSpPr>
          <p:cNvPr id="7" name="Slide Number Placeholder 6"/>
          <p:cNvSpPr>
            <a:spLocks noGrp="1"/>
          </p:cNvSpPr>
          <p:nvPr>
            <p:ph type="sldNum" sz="quarter" idx="12"/>
          </p:nvPr>
        </p:nvSpPr>
        <p:spPr/>
        <p:txBody>
          <a:bodyPr/>
          <a:lstStyle/>
          <a:p>
            <a:fld id="{418AF66D-A13B-6F44-B082-D7F3693F012B}" type="slidenum">
              <a:rPr lang="en-US" smtClean="0"/>
              <a:t>‹#›</a:t>
            </a:fld>
            <a:endParaRPr lang="en-US" dirty="0"/>
          </a:p>
        </p:txBody>
      </p:sp>
    </p:spTree>
    <p:extLst>
      <p:ext uri="{BB962C8B-B14F-4D97-AF65-F5344CB8AC3E}">
        <p14:creationId xmlns:p14="http://schemas.microsoft.com/office/powerpoint/2010/main" val="11078437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
            <a:ext cx="7886700" cy="1102289"/>
          </a:xfrm>
        </p:spPr>
        <p:txBody>
          <a:bodyPr/>
          <a:lstStyle/>
          <a:p>
            <a:r>
              <a:rPr lang="en-US"/>
              <a:t>Click to edit Master title style</a:t>
            </a:r>
          </a:p>
        </p:txBody>
      </p:sp>
      <p:sp>
        <p:nvSpPr>
          <p:cNvPr id="3" name="Text Placeholder 2"/>
          <p:cNvSpPr>
            <a:spLocks noGrp="1"/>
          </p:cNvSpPr>
          <p:nvPr>
            <p:ph type="body" idx="1"/>
          </p:nvPr>
        </p:nvSpPr>
        <p:spPr>
          <a:xfrm>
            <a:off x="629842" y="1487010"/>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629842" y="2310922"/>
            <a:ext cx="3868340" cy="387693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487010"/>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629150" y="2310922"/>
            <a:ext cx="3887391" cy="387693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2E80B30-D7D7-4AB8-BABB-5F152AA2EDFC}" type="datetime1">
              <a:rPr lang="en-US" smtClean="0"/>
              <a:t>2/22/2019</a:t>
            </a:fld>
            <a:endParaRPr lang="en-US" dirty="0"/>
          </a:p>
        </p:txBody>
      </p:sp>
      <p:sp>
        <p:nvSpPr>
          <p:cNvPr id="8" name="Footer Placeholder 7"/>
          <p:cNvSpPr>
            <a:spLocks noGrp="1"/>
          </p:cNvSpPr>
          <p:nvPr>
            <p:ph type="ftr" sz="quarter" idx="11"/>
          </p:nvPr>
        </p:nvSpPr>
        <p:spPr/>
        <p:txBody>
          <a:bodyPr/>
          <a:lstStyle/>
          <a:p>
            <a:r>
              <a:rPr lang="en-US" dirty="0"/>
              <a:t>TEA  2017</a:t>
            </a:r>
          </a:p>
        </p:txBody>
      </p:sp>
      <p:sp>
        <p:nvSpPr>
          <p:cNvPr id="9" name="Slide Number Placeholder 8"/>
          <p:cNvSpPr>
            <a:spLocks noGrp="1"/>
          </p:cNvSpPr>
          <p:nvPr>
            <p:ph type="sldNum" sz="quarter" idx="12"/>
          </p:nvPr>
        </p:nvSpPr>
        <p:spPr/>
        <p:txBody>
          <a:bodyPr/>
          <a:lstStyle/>
          <a:p>
            <a:fld id="{418AF66D-A13B-6F44-B082-D7F3693F012B}" type="slidenum">
              <a:rPr lang="en-US" smtClean="0"/>
              <a:t>‹#›</a:t>
            </a:fld>
            <a:endParaRPr lang="en-US" dirty="0"/>
          </a:p>
        </p:txBody>
      </p:sp>
    </p:spTree>
    <p:extLst>
      <p:ext uri="{BB962C8B-B14F-4D97-AF65-F5344CB8AC3E}">
        <p14:creationId xmlns:p14="http://schemas.microsoft.com/office/powerpoint/2010/main" val="8467203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78F4200-66C0-4E21-B127-981D92A595CB}" type="datetime1">
              <a:rPr lang="en-US" smtClean="0"/>
              <a:t>2/22/2019</a:t>
            </a:fld>
            <a:endParaRPr lang="en-US" dirty="0"/>
          </a:p>
        </p:txBody>
      </p:sp>
      <p:sp>
        <p:nvSpPr>
          <p:cNvPr id="4" name="Footer Placeholder 3"/>
          <p:cNvSpPr>
            <a:spLocks noGrp="1"/>
          </p:cNvSpPr>
          <p:nvPr>
            <p:ph type="ftr" sz="quarter" idx="11"/>
          </p:nvPr>
        </p:nvSpPr>
        <p:spPr/>
        <p:txBody>
          <a:bodyPr/>
          <a:lstStyle/>
          <a:p>
            <a:r>
              <a:rPr lang="en-US" dirty="0"/>
              <a:t>TEA  2017</a:t>
            </a:r>
          </a:p>
        </p:txBody>
      </p:sp>
      <p:sp>
        <p:nvSpPr>
          <p:cNvPr id="5" name="Slide Number Placeholder 4"/>
          <p:cNvSpPr>
            <a:spLocks noGrp="1"/>
          </p:cNvSpPr>
          <p:nvPr>
            <p:ph type="sldNum" sz="quarter" idx="12"/>
          </p:nvPr>
        </p:nvSpPr>
        <p:spPr/>
        <p:txBody>
          <a:bodyPr/>
          <a:lstStyle/>
          <a:p>
            <a:fld id="{418AF66D-A13B-6F44-B082-D7F3693F012B}" type="slidenum">
              <a:rPr lang="en-US" smtClean="0"/>
              <a:t>‹#›</a:t>
            </a:fld>
            <a:endParaRPr lang="en-US" dirty="0"/>
          </a:p>
        </p:txBody>
      </p:sp>
    </p:spTree>
    <p:extLst>
      <p:ext uri="{BB962C8B-B14F-4D97-AF65-F5344CB8AC3E}">
        <p14:creationId xmlns:p14="http://schemas.microsoft.com/office/powerpoint/2010/main" val="16026807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0CF99DB-CC4B-4ABF-B779-707DA24433B0}" type="datetime1">
              <a:rPr lang="en-US" smtClean="0"/>
              <a:t>2/22/2019</a:t>
            </a:fld>
            <a:endParaRPr lang="en-US" dirty="0"/>
          </a:p>
        </p:txBody>
      </p:sp>
      <p:sp>
        <p:nvSpPr>
          <p:cNvPr id="3" name="Footer Placeholder 2"/>
          <p:cNvSpPr>
            <a:spLocks noGrp="1"/>
          </p:cNvSpPr>
          <p:nvPr>
            <p:ph type="ftr" sz="quarter" idx="11"/>
          </p:nvPr>
        </p:nvSpPr>
        <p:spPr/>
        <p:txBody>
          <a:bodyPr/>
          <a:lstStyle/>
          <a:p>
            <a:r>
              <a:rPr lang="en-US" dirty="0"/>
              <a:t>TEA  2017</a:t>
            </a:r>
          </a:p>
        </p:txBody>
      </p:sp>
      <p:sp>
        <p:nvSpPr>
          <p:cNvPr id="4" name="Slide Number Placeholder 3"/>
          <p:cNvSpPr>
            <a:spLocks noGrp="1"/>
          </p:cNvSpPr>
          <p:nvPr>
            <p:ph type="sldNum" sz="quarter" idx="12"/>
          </p:nvPr>
        </p:nvSpPr>
        <p:spPr/>
        <p:txBody>
          <a:bodyPr/>
          <a:lstStyle/>
          <a:p>
            <a:fld id="{418AF66D-A13B-6F44-B082-D7F3693F012B}" type="slidenum">
              <a:rPr lang="en-US" smtClean="0"/>
              <a:t>‹#›</a:t>
            </a:fld>
            <a:endParaRPr lang="en-US" dirty="0"/>
          </a:p>
        </p:txBody>
      </p:sp>
    </p:spTree>
    <p:extLst>
      <p:ext uri="{BB962C8B-B14F-4D97-AF65-F5344CB8AC3E}">
        <p14:creationId xmlns:p14="http://schemas.microsoft.com/office/powerpoint/2010/main" val="3687540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1515648"/>
            <a:ext cx="2949178" cy="829850"/>
          </a:xfrm>
        </p:spPr>
        <p:txBody>
          <a:bodyPr anchor="b"/>
          <a:lstStyle>
            <a:lvl1pPr>
              <a:defRPr sz="2400">
                <a:solidFill>
                  <a:schemeClr val="tx1"/>
                </a:solidFill>
                <a:effectLst/>
              </a:defRPr>
            </a:lvl1pPr>
          </a:lstStyle>
          <a:p>
            <a:r>
              <a:rPr lang="en-US"/>
              <a:t>Click to edit Master title style</a:t>
            </a:r>
          </a:p>
        </p:txBody>
      </p:sp>
      <p:sp>
        <p:nvSpPr>
          <p:cNvPr id="3" name="Content Placeholder 2"/>
          <p:cNvSpPr>
            <a:spLocks noGrp="1"/>
          </p:cNvSpPr>
          <p:nvPr>
            <p:ph idx="1"/>
          </p:nvPr>
        </p:nvSpPr>
        <p:spPr>
          <a:xfrm>
            <a:off x="3887391" y="1515649"/>
            <a:ext cx="4629150" cy="463349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2345498"/>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78C7A53A-BFAB-4174-B8DF-3584966AFA59}" type="datetime1">
              <a:rPr lang="en-US" smtClean="0"/>
              <a:t>2/22/2019</a:t>
            </a:fld>
            <a:endParaRPr lang="en-US" dirty="0"/>
          </a:p>
        </p:txBody>
      </p:sp>
      <p:sp>
        <p:nvSpPr>
          <p:cNvPr id="6" name="Footer Placeholder 5"/>
          <p:cNvSpPr>
            <a:spLocks noGrp="1"/>
          </p:cNvSpPr>
          <p:nvPr>
            <p:ph type="ftr" sz="quarter" idx="11"/>
          </p:nvPr>
        </p:nvSpPr>
        <p:spPr/>
        <p:txBody>
          <a:bodyPr/>
          <a:lstStyle/>
          <a:p>
            <a:r>
              <a:rPr lang="en-US" dirty="0"/>
              <a:t>TEA  2017</a:t>
            </a:r>
          </a:p>
        </p:txBody>
      </p:sp>
      <p:sp>
        <p:nvSpPr>
          <p:cNvPr id="7" name="Slide Number Placeholder 6"/>
          <p:cNvSpPr>
            <a:spLocks noGrp="1"/>
          </p:cNvSpPr>
          <p:nvPr>
            <p:ph type="sldNum" sz="quarter" idx="12"/>
          </p:nvPr>
        </p:nvSpPr>
        <p:spPr/>
        <p:txBody>
          <a:bodyPr/>
          <a:lstStyle/>
          <a:p>
            <a:fld id="{418AF66D-A13B-6F44-B082-D7F3693F012B}" type="slidenum">
              <a:rPr lang="en-US" smtClean="0"/>
              <a:t>‹#›</a:t>
            </a:fld>
            <a:endParaRPr lang="en-US" dirty="0"/>
          </a:p>
        </p:txBody>
      </p:sp>
    </p:spTree>
    <p:extLst>
      <p:ext uri="{BB962C8B-B14F-4D97-AF65-F5344CB8AC3E}">
        <p14:creationId xmlns:p14="http://schemas.microsoft.com/office/powerpoint/2010/main" val="115299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a:lum/>
          </a:blip>
          <a:srcRect/>
          <a:stretch>
            <a:fillRect l="-1000" r="-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1"/>
            <a:ext cx="7886700" cy="1089764"/>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484334"/>
            <a:ext cx="7886700" cy="4692629"/>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latin typeface="Franklin Gothic Book" charset="0"/>
                <a:ea typeface="Franklin Gothic Book" charset="0"/>
                <a:cs typeface="Franklin Gothic Book" charset="0"/>
              </a:defRPr>
            </a:lvl1pPr>
          </a:lstStyle>
          <a:p>
            <a:fld id="{B8E20670-3907-47EA-BE0F-DB7045EC093A}" type="datetime1">
              <a:rPr lang="en-US" smtClean="0"/>
              <a:t>2/22/2019</a:t>
            </a:fld>
            <a:endParaRPr lang="en-US"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latin typeface="Franklin Gothic Book" charset="0"/>
                <a:ea typeface="Franklin Gothic Book" charset="0"/>
                <a:cs typeface="Franklin Gothic Book" charset="0"/>
              </a:defRPr>
            </a:lvl1pPr>
          </a:lstStyle>
          <a:p>
            <a:r>
              <a:rPr lang="en-US" dirty="0"/>
              <a:t>TEA  2017</a:t>
            </a: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latin typeface="Franklin Gothic Book" charset="0"/>
                <a:ea typeface="Franklin Gothic Book" charset="0"/>
                <a:cs typeface="Franklin Gothic Book" charset="0"/>
              </a:defRPr>
            </a:lvl1pPr>
          </a:lstStyle>
          <a:p>
            <a:fld id="{418AF66D-A13B-6F44-B082-D7F3693F012B}" type="slidenum">
              <a:rPr lang="en-US" smtClean="0"/>
              <a:pPr/>
              <a:t>‹#›</a:t>
            </a:fld>
            <a:endParaRPr lang="en-US" dirty="0"/>
          </a:p>
        </p:txBody>
      </p:sp>
    </p:spTree>
    <p:extLst>
      <p:ext uri="{BB962C8B-B14F-4D97-AF65-F5344CB8AC3E}">
        <p14:creationId xmlns:p14="http://schemas.microsoft.com/office/powerpoint/2010/main" val="1233805520"/>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Lst>
  <p:hf hdr="0" ftr="0" dt="0"/>
  <p:txStyles>
    <p:titleStyle>
      <a:lvl1pPr algn="l" defTabSz="685800" rtl="0" eaLnBrk="1" latinLnBrk="0" hangingPunct="1">
        <a:lnSpc>
          <a:spcPct val="90000"/>
        </a:lnSpc>
        <a:spcBef>
          <a:spcPct val="0"/>
        </a:spcBef>
        <a:buNone/>
        <a:defRPr sz="3300" kern="1200">
          <a:solidFill>
            <a:schemeClr val="bg1"/>
          </a:solidFill>
          <a:effectLst>
            <a:outerShdw blurRad="50800" dist="38100" dir="2700000" algn="tl" rotWithShape="0">
              <a:prstClr val="black">
                <a:alpha val="40000"/>
              </a:prstClr>
            </a:outerShdw>
          </a:effectLst>
          <a:latin typeface="Franklin Gothic Heavy" charset="0"/>
          <a:ea typeface="Franklin Gothic Heavy" charset="0"/>
          <a:cs typeface="Franklin Gothic Heavy" charset="0"/>
        </a:defRPr>
      </a:lvl1pPr>
    </p:titleStyle>
    <p:bodyStyle>
      <a:lvl1pPr marL="171450" indent="-171450" algn="l" defTabSz="685800" rtl="0" eaLnBrk="1" latinLnBrk="0" hangingPunct="1">
        <a:lnSpc>
          <a:spcPct val="90000"/>
        </a:lnSpc>
        <a:spcBef>
          <a:spcPts val="750"/>
        </a:spcBef>
        <a:buFont typeface="Arial"/>
        <a:buChar char="•"/>
        <a:defRPr sz="2100" kern="1200">
          <a:solidFill>
            <a:schemeClr val="tx1"/>
          </a:solidFill>
          <a:latin typeface="Franklin Gothic Demi Cond" charset="0"/>
          <a:ea typeface="Franklin Gothic Demi Cond" charset="0"/>
          <a:cs typeface="Franklin Gothic Demi Cond" charset="0"/>
        </a:defRPr>
      </a:lvl1pPr>
      <a:lvl2pPr marL="514350" indent="-171450" algn="l" defTabSz="685800" rtl="0" eaLnBrk="1" latinLnBrk="0" hangingPunct="1">
        <a:lnSpc>
          <a:spcPct val="90000"/>
        </a:lnSpc>
        <a:spcBef>
          <a:spcPts val="375"/>
        </a:spcBef>
        <a:buFont typeface="Arial"/>
        <a:buChar char="•"/>
        <a:defRPr sz="1800" kern="1200">
          <a:solidFill>
            <a:schemeClr val="tx1"/>
          </a:solidFill>
          <a:latin typeface="Franklin Gothic Book" charset="0"/>
          <a:ea typeface="Franklin Gothic Book" charset="0"/>
          <a:cs typeface="Franklin Gothic Book" charset="0"/>
        </a:defRPr>
      </a:lvl2pPr>
      <a:lvl3pPr marL="857250" indent="-171450" algn="l" defTabSz="685800" rtl="0" eaLnBrk="1" latinLnBrk="0" hangingPunct="1">
        <a:lnSpc>
          <a:spcPct val="90000"/>
        </a:lnSpc>
        <a:spcBef>
          <a:spcPts val="375"/>
        </a:spcBef>
        <a:buFont typeface="Arial"/>
        <a:buChar char="•"/>
        <a:defRPr sz="1500" kern="1200">
          <a:solidFill>
            <a:schemeClr val="tx1"/>
          </a:solidFill>
          <a:latin typeface="Franklin Gothic Book" charset="0"/>
          <a:ea typeface="Franklin Gothic Book" charset="0"/>
          <a:cs typeface="Franklin Gothic Book" charset="0"/>
        </a:defRPr>
      </a:lvl3pPr>
      <a:lvl4pPr marL="1200150" indent="-171450" algn="l" defTabSz="685800" rtl="0" eaLnBrk="1" latinLnBrk="0" hangingPunct="1">
        <a:lnSpc>
          <a:spcPct val="90000"/>
        </a:lnSpc>
        <a:spcBef>
          <a:spcPts val="375"/>
        </a:spcBef>
        <a:buFont typeface="Arial"/>
        <a:buChar char="•"/>
        <a:defRPr sz="1350" kern="1200">
          <a:solidFill>
            <a:schemeClr val="tx1"/>
          </a:solidFill>
          <a:latin typeface="Franklin Gothic Book" charset="0"/>
          <a:ea typeface="Franklin Gothic Book" charset="0"/>
          <a:cs typeface="Franklin Gothic Book" charset="0"/>
        </a:defRPr>
      </a:lvl4pPr>
      <a:lvl5pPr marL="1543050" indent="-171450" algn="l" defTabSz="685800" rtl="0" eaLnBrk="1" latinLnBrk="0" hangingPunct="1">
        <a:lnSpc>
          <a:spcPct val="90000"/>
        </a:lnSpc>
        <a:spcBef>
          <a:spcPts val="375"/>
        </a:spcBef>
        <a:buFont typeface="Arial"/>
        <a:buChar char="•"/>
        <a:defRPr sz="1350" kern="1200">
          <a:solidFill>
            <a:schemeClr val="tx1"/>
          </a:solidFill>
          <a:latin typeface="Franklin Gothic Book" charset="0"/>
          <a:ea typeface="Franklin Gothic Book" charset="0"/>
          <a:cs typeface="Franklin Gothic Book" charset="0"/>
        </a:defRPr>
      </a:lvl5pPr>
      <a:lvl6pPr marL="18859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png"/><Relationship Id="rId7" Type="http://schemas.openxmlformats.org/officeDocument/2006/relationships/diagramColors" Target="../diagrams/colors1.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1.jpg"/><Relationship Id="rId5" Type="http://schemas.openxmlformats.org/officeDocument/2006/relationships/image" Target="../media/image10.jpg"/><Relationship Id="rId4" Type="http://schemas.openxmlformats.org/officeDocument/2006/relationships/image" Target="../media/image9.jpg"/></Relationships>
</file>

<file path=ppt/slides/_rels/slide7.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393689" y="252208"/>
            <a:ext cx="7937771" cy="525293"/>
          </a:xfrm>
        </p:spPr>
        <p:txBody>
          <a:bodyPr>
            <a:noAutofit/>
          </a:bodyPr>
          <a:lstStyle/>
          <a:p>
            <a:r>
              <a:rPr lang="en-US" sz="2400" dirty="0"/>
              <a:t>TEXAS DEPARTMENT OF INFORMATION RESOURCES</a:t>
            </a:r>
          </a:p>
        </p:txBody>
      </p:sp>
      <p:pic>
        <p:nvPicPr>
          <p:cNvPr id="6" name="Content Placeholder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709530" y="1476037"/>
            <a:ext cx="5724939" cy="5085582"/>
          </a:xfrm>
        </p:spPr>
      </p:pic>
    </p:spTree>
    <p:extLst>
      <p:ext uri="{BB962C8B-B14F-4D97-AF65-F5344CB8AC3E}">
        <p14:creationId xmlns:p14="http://schemas.microsoft.com/office/powerpoint/2010/main" val="15134319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63DB61-795B-43C4-9FB6-CE235EF66DFC}"/>
              </a:ext>
            </a:extLst>
          </p:cNvPr>
          <p:cNvSpPr>
            <a:spLocks noGrp="1"/>
          </p:cNvSpPr>
          <p:nvPr>
            <p:ph type="title"/>
          </p:nvPr>
        </p:nvSpPr>
        <p:spPr/>
        <p:txBody>
          <a:bodyPr/>
          <a:lstStyle/>
          <a:p>
            <a:r>
              <a:rPr lang="en-US" sz="3600" dirty="0"/>
              <a:t>Oversight</a:t>
            </a:r>
            <a:endParaRPr lang="en-US" dirty="0"/>
          </a:p>
        </p:txBody>
      </p:sp>
      <p:sp>
        <p:nvSpPr>
          <p:cNvPr id="4" name="Slide Number Placeholder 3">
            <a:extLst>
              <a:ext uri="{FF2B5EF4-FFF2-40B4-BE49-F238E27FC236}">
                <a16:creationId xmlns:a16="http://schemas.microsoft.com/office/drawing/2014/main" id="{58200AF5-F2B6-4200-BB85-46B479F29C82}"/>
              </a:ext>
            </a:extLst>
          </p:cNvPr>
          <p:cNvSpPr>
            <a:spLocks noGrp="1"/>
          </p:cNvSpPr>
          <p:nvPr>
            <p:ph type="sldNum" sz="quarter" idx="12"/>
          </p:nvPr>
        </p:nvSpPr>
        <p:spPr/>
        <p:txBody>
          <a:bodyPr/>
          <a:lstStyle/>
          <a:p>
            <a:fld id="{418AF66D-A13B-6F44-B082-D7F3693F012B}" type="slidenum">
              <a:rPr lang="en-US" smtClean="0"/>
              <a:t>10</a:t>
            </a:fld>
            <a:endParaRPr lang="en-US" dirty="0"/>
          </a:p>
        </p:txBody>
      </p:sp>
      <p:sp>
        <p:nvSpPr>
          <p:cNvPr id="5" name="Content Placeholder 4">
            <a:extLst>
              <a:ext uri="{FF2B5EF4-FFF2-40B4-BE49-F238E27FC236}">
                <a16:creationId xmlns:a16="http://schemas.microsoft.com/office/drawing/2014/main" id="{70608F83-E462-45B0-8B81-3DBDA9A0F497}"/>
              </a:ext>
            </a:extLst>
          </p:cNvPr>
          <p:cNvSpPr>
            <a:spLocks noGrp="1"/>
          </p:cNvSpPr>
          <p:nvPr>
            <p:ph idx="1"/>
          </p:nvPr>
        </p:nvSpPr>
        <p:spPr>
          <a:xfrm>
            <a:off x="628650" y="1556950"/>
            <a:ext cx="7886700" cy="5164525"/>
          </a:xfrm>
        </p:spPr>
        <p:txBody>
          <a:bodyPr>
            <a:normAutofit/>
          </a:bodyPr>
          <a:lstStyle/>
          <a:p>
            <a:pPr>
              <a:buClr>
                <a:schemeClr val="accent1">
                  <a:lumMod val="75000"/>
                </a:schemeClr>
              </a:buClr>
            </a:pPr>
            <a:r>
              <a:rPr lang="en-US" sz="2800" b="1" dirty="0">
                <a:latin typeface="+mn-lt"/>
              </a:rPr>
              <a:t>Exemption Review Process</a:t>
            </a:r>
          </a:p>
          <a:p>
            <a:pPr marL="342900" lvl="1" indent="0">
              <a:buNone/>
            </a:pPr>
            <a:r>
              <a:rPr lang="en-US" sz="2100" spc="-15" dirty="0">
                <a:solidFill>
                  <a:prstClr val="black"/>
                </a:solidFill>
                <a:latin typeface="+mn-lt"/>
              </a:rPr>
              <a:t>Gov’t Code, §2157.068 requires </a:t>
            </a:r>
            <a:r>
              <a:rPr lang="en-US" sz="2100" u="sng" spc="-15" dirty="0">
                <a:solidFill>
                  <a:prstClr val="black"/>
                </a:solidFill>
                <a:latin typeface="+mn-lt"/>
              </a:rPr>
              <a:t>state agencies </a:t>
            </a:r>
            <a:r>
              <a:rPr lang="en-US" sz="2100" spc="-15" dirty="0">
                <a:solidFill>
                  <a:prstClr val="black"/>
                </a:solidFill>
                <a:latin typeface="+mn-lt"/>
              </a:rPr>
              <a:t>to purchase </a:t>
            </a:r>
            <a:r>
              <a:rPr lang="en-US" sz="2100" b="1" spc="-15" dirty="0">
                <a:solidFill>
                  <a:prstClr val="black"/>
                </a:solidFill>
                <a:latin typeface="+mn-lt"/>
              </a:rPr>
              <a:t>hardware, software, and technical services</a:t>
            </a:r>
            <a:r>
              <a:rPr lang="en-US" sz="2100" spc="-15" dirty="0">
                <a:solidFill>
                  <a:prstClr val="black"/>
                </a:solidFill>
                <a:latin typeface="+mn-lt"/>
              </a:rPr>
              <a:t> through DIR’s cooperative contracts.</a:t>
            </a:r>
            <a:endParaRPr lang="en-US" sz="2400" dirty="0">
              <a:latin typeface="+mn-lt"/>
            </a:endParaRPr>
          </a:p>
          <a:p>
            <a:pPr>
              <a:buClr>
                <a:schemeClr val="accent1">
                  <a:lumMod val="75000"/>
                </a:schemeClr>
              </a:buClr>
            </a:pPr>
            <a:r>
              <a:rPr lang="en-US" sz="2800" b="1" dirty="0">
                <a:latin typeface="+mn-lt"/>
              </a:rPr>
              <a:t>Statement of Work Review</a:t>
            </a:r>
          </a:p>
          <a:p>
            <a:pPr marL="342900" lvl="1" indent="0">
              <a:buClr>
                <a:schemeClr val="accent1">
                  <a:lumMod val="75000"/>
                </a:schemeClr>
              </a:buClr>
              <a:buNone/>
            </a:pPr>
            <a:r>
              <a:rPr lang="en-US" sz="2000" dirty="0">
                <a:latin typeface="+mn-lt"/>
              </a:rPr>
              <a:t>Under TAC 212, </a:t>
            </a:r>
            <a:r>
              <a:rPr lang="en-US" sz="2000" u="sng" dirty="0">
                <a:latin typeface="+mn-lt"/>
              </a:rPr>
              <a:t>state agencies  </a:t>
            </a:r>
            <a:r>
              <a:rPr lang="en-US" sz="2000" dirty="0">
                <a:latin typeface="+mn-lt"/>
              </a:rPr>
              <a:t>are required to submit SOWs to DIR for approval prior to solicitation.</a:t>
            </a:r>
          </a:p>
          <a:p>
            <a:pPr marL="342900" lvl="1" indent="0">
              <a:buClr>
                <a:schemeClr val="accent1">
                  <a:lumMod val="75000"/>
                </a:schemeClr>
              </a:buClr>
              <a:buNone/>
            </a:pPr>
            <a:endParaRPr lang="en-US" sz="2000" dirty="0">
              <a:latin typeface="+mn-lt"/>
            </a:endParaRPr>
          </a:p>
          <a:p>
            <a:pPr marL="342900" lvl="1" indent="0">
              <a:buClr>
                <a:schemeClr val="accent1">
                  <a:lumMod val="75000"/>
                </a:schemeClr>
              </a:buClr>
              <a:buNone/>
            </a:pPr>
            <a:r>
              <a:rPr lang="en-US" sz="2000" b="1" dirty="0"/>
              <a:t>Services Requiring SOW review include but not limited to:​</a:t>
            </a:r>
          </a:p>
          <a:p>
            <a:pPr lvl="2" fontAlgn="base">
              <a:buClr>
                <a:schemeClr val="accent1">
                  <a:lumMod val="75000"/>
                </a:schemeClr>
              </a:buClr>
            </a:pPr>
            <a:r>
              <a:rPr lang="en-US" sz="1800" dirty="0"/>
              <a:t>Deliverables-Based Information Technology Services (DBITS)​</a:t>
            </a:r>
          </a:p>
          <a:p>
            <a:pPr lvl="2" fontAlgn="base">
              <a:buClr>
                <a:schemeClr val="accent1">
                  <a:lumMod val="75000"/>
                </a:schemeClr>
              </a:buClr>
            </a:pPr>
            <a:r>
              <a:rPr lang="en-US" sz="1800" dirty="0"/>
              <a:t>End-User IT Outsourcing Services​</a:t>
            </a:r>
          </a:p>
          <a:p>
            <a:pPr lvl="2" fontAlgn="base">
              <a:buClr>
                <a:schemeClr val="accent1">
                  <a:lumMod val="75000"/>
                </a:schemeClr>
              </a:buClr>
            </a:pPr>
            <a:r>
              <a:rPr lang="en-US" sz="1800" dirty="0"/>
              <a:t>IT Security Services​</a:t>
            </a:r>
          </a:p>
          <a:p>
            <a:pPr lvl="2" fontAlgn="base">
              <a:buClr>
                <a:schemeClr val="accent1">
                  <a:lumMod val="75000"/>
                </a:schemeClr>
              </a:buClr>
            </a:pPr>
            <a:r>
              <a:rPr lang="en-US" sz="1800" dirty="0"/>
              <a:t>Cloud Services (when an SOW is executed)  ​</a:t>
            </a:r>
          </a:p>
          <a:p>
            <a:pPr lvl="2" fontAlgn="base">
              <a:buClr>
                <a:schemeClr val="accent1">
                  <a:lumMod val="75000"/>
                </a:schemeClr>
              </a:buClr>
            </a:pPr>
            <a:r>
              <a:rPr lang="en-US" sz="1800" dirty="0"/>
              <a:t>Comprehensive Web Development ​</a:t>
            </a:r>
          </a:p>
          <a:p>
            <a:pPr lvl="2" fontAlgn="base">
              <a:buClr>
                <a:schemeClr val="accent1">
                  <a:lumMod val="75000"/>
                </a:schemeClr>
              </a:buClr>
            </a:pPr>
            <a:r>
              <a:rPr lang="en-US" sz="1800" dirty="0"/>
              <a:t>Complex services such as software or hardware ​</a:t>
            </a:r>
            <a:br>
              <a:rPr lang="en-US" sz="1800" dirty="0"/>
            </a:br>
            <a:r>
              <a:rPr lang="en-US" sz="1800" dirty="0"/>
              <a:t>customizations, integration, or overall project solutions</a:t>
            </a:r>
          </a:p>
          <a:p>
            <a:endParaRPr lang="en-US" sz="2400" dirty="0">
              <a:latin typeface="+mn-lt"/>
            </a:endParaRPr>
          </a:p>
        </p:txBody>
      </p:sp>
    </p:spTree>
    <p:extLst>
      <p:ext uri="{BB962C8B-B14F-4D97-AF65-F5344CB8AC3E}">
        <p14:creationId xmlns:p14="http://schemas.microsoft.com/office/powerpoint/2010/main" val="41824894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B51D699-8CFA-42D9-B5EB-F18B0CC27542}"/>
              </a:ext>
            </a:extLst>
          </p:cNvPr>
          <p:cNvPicPr>
            <a:picLocks noChangeAspect="1"/>
          </p:cNvPicPr>
          <p:nvPr/>
        </p:nvPicPr>
        <p:blipFill>
          <a:blip r:embed="rId3"/>
          <a:stretch>
            <a:fillRect/>
          </a:stretch>
        </p:blipFill>
        <p:spPr>
          <a:xfrm>
            <a:off x="5462337" y="1851093"/>
            <a:ext cx="3178091" cy="2499763"/>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2" name="object 2"/>
          <p:cNvSpPr txBox="1">
            <a:spLocks noGrp="1"/>
          </p:cNvSpPr>
          <p:nvPr>
            <p:ph type="title"/>
          </p:nvPr>
        </p:nvSpPr>
        <p:spPr>
          <a:xfrm>
            <a:off x="317593" y="239731"/>
            <a:ext cx="7682849" cy="501458"/>
          </a:xfrm>
          <a:prstGeom prst="rect">
            <a:avLst/>
          </a:prstGeom>
        </p:spPr>
        <p:txBody>
          <a:bodyPr vert="horz" wrap="square" lIns="0" tIns="108203" rIns="0" bIns="0" rtlCol="0" anchor="ctr">
            <a:noAutofit/>
          </a:bodyPr>
          <a:lstStyle/>
          <a:p>
            <a:pPr marL="9525">
              <a:lnSpc>
                <a:spcPct val="100000"/>
              </a:lnSpc>
            </a:pPr>
            <a:r>
              <a:rPr lang="en-US" sz="3600" spc="-23" dirty="0"/>
              <a:t>Resources</a:t>
            </a:r>
            <a:endParaRPr lang="en-US" sz="3600" dirty="0"/>
          </a:p>
        </p:txBody>
      </p:sp>
      <p:sp>
        <p:nvSpPr>
          <p:cNvPr id="4" name="object 4"/>
          <p:cNvSpPr txBox="1">
            <a:spLocks noGrp="1"/>
          </p:cNvSpPr>
          <p:nvPr>
            <p:ph idx="1"/>
          </p:nvPr>
        </p:nvSpPr>
        <p:spPr>
          <a:xfrm>
            <a:off x="628650" y="1514209"/>
            <a:ext cx="8413082" cy="5104061"/>
          </a:xfrm>
          <a:prstGeom prst="rect">
            <a:avLst/>
          </a:prstGeom>
        </p:spPr>
        <p:txBody>
          <a:bodyPr vert="horz" wrap="square" lIns="0" tIns="0" rIns="0" bIns="0" rtlCol="0" anchor="ctr">
            <a:noAutofit/>
          </a:bodyPr>
          <a:lstStyle/>
          <a:p>
            <a:pPr>
              <a:lnSpc>
                <a:spcPct val="100000"/>
              </a:lnSpc>
              <a:buClr>
                <a:schemeClr val="accent1"/>
              </a:buClr>
              <a:buSzPct val="105000"/>
            </a:pPr>
            <a:r>
              <a:rPr lang="en-US" sz="2400" spc="-4" dirty="0">
                <a:latin typeface="+mn-lt"/>
                <a:ea typeface="Franklin Gothic Demi" charset="0"/>
                <a:cs typeface="Franklin Gothic Demi" charset="0"/>
              </a:rPr>
              <a:t>DIR Website</a:t>
            </a:r>
          </a:p>
          <a:p>
            <a:pPr lvl="1">
              <a:lnSpc>
                <a:spcPct val="100000"/>
              </a:lnSpc>
              <a:buClr>
                <a:schemeClr val="accent1"/>
              </a:buClr>
              <a:buSzPct val="105000"/>
            </a:pPr>
            <a:r>
              <a:rPr lang="en-US" sz="2000" spc="-4" dirty="0">
                <a:latin typeface="+mn-lt"/>
                <a:ea typeface="Franklin Gothic Demi" charset="0"/>
                <a:cs typeface="Franklin Gothic Demi" charset="0"/>
              </a:rPr>
              <a:t>Current Contracting Initiatives</a:t>
            </a:r>
          </a:p>
          <a:p>
            <a:pPr lvl="1">
              <a:lnSpc>
                <a:spcPct val="100000"/>
              </a:lnSpc>
              <a:buClr>
                <a:schemeClr val="accent1"/>
              </a:buClr>
              <a:buSzPct val="105000"/>
            </a:pPr>
            <a:r>
              <a:rPr lang="en-US" sz="2000" spc="-4" dirty="0">
                <a:latin typeface="+mn-lt"/>
                <a:ea typeface="Franklin Gothic Demi" charset="0"/>
                <a:cs typeface="Franklin Gothic Demi" charset="0"/>
              </a:rPr>
              <a:t>FAQs</a:t>
            </a:r>
          </a:p>
          <a:p>
            <a:pPr lvl="1">
              <a:lnSpc>
                <a:spcPct val="100000"/>
              </a:lnSpc>
              <a:buClr>
                <a:schemeClr val="accent1"/>
              </a:buClr>
              <a:buSzPct val="105000"/>
            </a:pPr>
            <a:r>
              <a:rPr lang="en-US" sz="2000" spc="-4" dirty="0">
                <a:latin typeface="+mn-lt"/>
                <a:ea typeface="Franklin Gothic Demi" charset="0"/>
                <a:cs typeface="Franklin Gothic Demi" charset="0"/>
              </a:rPr>
              <a:t>Webinars</a:t>
            </a:r>
          </a:p>
          <a:p>
            <a:pPr lvl="1">
              <a:lnSpc>
                <a:spcPct val="100000"/>
              </a:lnSpc>
              <a:buClr>
                <a:schemeClr val="accent1"/>
              </a:buClr>
              <a:buSzPct val="105000"/>
            </a:pPr>
            <a:r>
              <a:rPr lang="en-US" sz="2000" spc="-4" dirty="0">
                <a:latin typeface="+mn-lt"/>
                <a:ea typeface="Franklin Gothic Demi" charset="0"/>
                <a:cs typeface="Franklin Gothic Demi" charset="0"/>
              </a:rPr>
              <a:t>Templates</a:t>
            </a:r>
          </a:p>
          <a:p>
            <a:pPr lvl="1">
              <a:lnSpc>
                <a:spcPct val="100000"/>
              </a:lnSpc>
              <a:buClr>
                <a:schemeClr val="accent1"/>
              </a:buClr>
              <a:buSzPct val="105000"/>
            </a:pPr>
            <a:r>
              <a:rPr lang="en-US" sz="2000" spc="-4" dirty="0">
                <a:latin typeface="+mn-lt"/>
                <a:ea typeface="Franklin Gothic Demi" charset="0"/>
                <a:cs typeface="Franklin Gothic Demi" charset="0"/>
              </a:rPr>
              <a:t>Request for Technology </a:t>
            </a:r>
            <a:br>
              <a:rPr lang="en-US" sz="2000" spc="-4" dirty="0">
                <a:latin typeface="+mn-lt"/>
                <a:ea typeface="Franklin Gothic Demi" charset="0"/>
                <a:cs typeface="Franklin Gothic Demi" charset="0"/>
              </a:rPr>
            </a:br>
            <a:r>
              <a:rPr lang="en-US" sz="2000" spc="-4" dirty="0">
                <a:latin typeface="+mn-lt"/>
                <a:ea typeface="Franklin Gothic Demi" charset="0"/>
                <a:cs typeface="Franklin Gothic Demi" charset="0"/>
              </a:rPr>
              <a:t>Products and Services</a:t>
            </a:r>
          </a:p>
          <a:p>
            <a:pPr>
              <a:lnSpc>
                <a:spcPct val="100000"/>
              </a:lnSpc>
              <a:buClr>
                <a:schemeClr val="accent1"/>
              </a:buClr>
              <a:buSzPct val="105000"/>
            </a:pPr>
            <a:r>
              <a:rPr lang="en-US" sz="2300" spc="-4" dirty="0">
                <a:latin typeface="+mn-lt"/>
                <a:ea typeface="Franklin Gothic Demi" charset="0"/>
                <a:cs typeface="Franklin Gothic Demi" charset="0"/>
              </a:rPr>
              <a:t>Open Data Portal</a:t>
            </a:r>
          </a:p>
          <a:p>
            <a:pPr>
              <a:lnSpc>
                <a:spcPct val="100000"/>
              </a:lnSpc>
              <a:buClr>
                <a:schemeClr val="accent1"/>
              </a:buClr>
              <a:buSzPct val="105000"/>
            </a:pPr>
            <a:r>
              <a:rPr lang="en-US" sz="2300" spc="-4" dirty="0">
                <a:latin typeface="+mn-lt"/>
                <a:ea typeface="Franklin Gothic Demi" charset="0"/>
                <a:cs typeface="Franklin Gothic Demi" charset="0"/>
              </a:rPr>
              <a:t>Join a Mail List</a:t>
            </a:r>
          </a:p>
          <a:p>
            <a:pPr>
              <a:lnSpc>
                <a:spcPct val="100000"/>
              </a:lnSpc>
              <a:buClr>
                <a:schemeClr val="accent1"/>
              </a:buClr>
              <a:buSzPct val="105000"/>
            </a:pPr>
            <a:r>
              <a:rPr lang="en-US" sz="2300" spc="-4" dirty="0">
                <a:latin typeface="+mn-lt"/>
                <a:ea typeface="Franklin Gothic Demi" charset="0"/>
                <a:cs typeface="Franklin Gothic Demi" charset="0"/>
              </a:rPr>
              <a:t>DIR Contract Manager</a:t>
            </a:r>
          </a:p>
          <a:p>
            <a:pPr>
              <a:lnSpc>
                <a:spcPct val="100000"/>
              </a:lnSpc>
              <a:buClr>
                <a:schemeClr val="accent1"/>
              </a:buClr>
              <a:buSzPct val="105000"/>
            </a:pPr>
            <a:endParaRPr lang="en-US" sz="2300" spc="-4" dirty="0">
              <a:latin typeface="+mn-lt"/>
              <a:ea typeface="Franklin Gothic Demi" charset="0"/>
              <a:cs typeface="Franklin Gothic Demi" charset="0"/>
            </a:endParaRPr>
          </a:p>
        </p:txBody>
      </p:sp>
      <p:sp>
        <p:nvSpPr>
          <p:cNvPr id="3" name="Slide Number Placeholder 2"/>
          <p:cNvSpPr>
            <a:spLocks noGrp="1"/>
          </p:cNvSpPr>
          <p:nvPr>
            <p:ph type="sldNum" sz="quarter" idx="12"/>
          </p:nvPr>
        </p:nvSpPr>
        <p:spPr/>
        <p:txBody>
          <a:bodyPr/>
          <a:lstStyle/>
          <a:p>
            <a:pPr marL="19050"/>
            <a:fld id="{81D60167-4931-47E6-BA6A-407CBD079E47}" type="slidenum">
              <a:rPr lang="en-US" sz="975" b="1" spc="-8">
                <a:solidFill>
                  <a:srgbClr val="FFFFFF"/>
                </a:solidFill>
                <a:latin typeface="Arial"/>
                <a:cs typeface="Arial"/>
              </a:rPr>
              <a:pPr marL="19050"/>
              <a:t>11</a:t>
            </a:fld>
            <a:endParaRPr lang="en-US" sz="975" dirty="0">
              <a:solidFill>
                <a:prstClr val="black"/>
              </a:solidFill>
              <a:latin typeface="Arial"/>
              <a:cs typeface="Arial"/>
            </a:endParaRPr>
          </a:p>
        </p:txBody>
      </p:sp>
    </p:spTree>
    <p:extLst>
      <p:ext uri="{BB962C8B-B14F-4D97-AF65-F5344CB8AC3E}">
        <p14:creationId xmlns:p14="http://schemas.microsoft.com/office/powerpoint/2010/main" val="39481726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ctrTitle"/>
          </p:nvPr>
        </p:nvSpPr>
        <p:spPr>
          <a:xfrm>
            <a:off x="797531" y="1002650"/>
            <a:ext cx="7548937" cy="2387600"/>
          </a:xfrm>
        </p:spPr>
        <p:txBody>
          <a:bodyPr>
            <a:normAutofit fontScale="90000"/>
          </a:bodyPr>
          <a:lstStyle/>
          <a:p>
            <a:r>
              <a:rPr lang="en-US" dirty="0"/>
              <a:t/>
            </a:r>
            <a:br>
              <a:rPr lang="en-US" dirty="0"/>
            </a:br>
            <a:r>
              <a:rPr lang="en-US" sz="4000" i="1" dirty="0">
                <a:solidFill>
                  <a:schemeClr val="accent1"/>
                </a:solidFill>
              </a:rPr>
              <a:t>DIR </a:t>
            </a:r>
            <a:br>
              <a:rPr lang="en-US" sz="4000" i="1" dirty="0">
                <a:solidFill>
                  <a:schemeClr val="accent1"/>
                </a:solidFill>
              </a:rPr>
            </a:br>
            <a:r>
              <a:rPr lang="en-US" sz="4000" i="1" dirty="0">
                <a:solidFill>
                  <a:schemeClr val="accent1"/>
                </a:solidFill>
              </a:rPr>
              <a:t>Shared Technology Services Program</a:t>
            </a:r>
            <a:br>
              <a:rPr lang="en-US" sz="4000" i="1" dirty="0">
                <a:solidFill>
                  <a:schemeClr val="accent1"/>
                </a:solidFill>
              </a:rPr>
            </a:br>
            <a:r>
              <a:rPr lang="en-US" dirty="0"/>
              <a:t/>
            </a:r>
            <a:br>
              <a:rPr lang="en-US" dirty="0"/>
            </a:br>
            <a:endParaRPr lang="en-US" dirty="0"/>
          </a:p>
        </p:txBody>
      </p:sp>
    </p:spTree>
    <p:extLst>
      <p:ext uri="{BB962C8B-B14F-4D97-AF65-F5344CB8AC3E}">
        <p14:creationId xmlns:p14="http://schemas.microsoft.com/office/powerpoint/2010/main" val="769146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Content Placeholder 1"/>
          <p:cNvSpPr txBox="1">
            <a:spLocks/>
          </p:cNvSpPr>
          <p:nvPr/>
        </p:nvSpPr>
        <p:spPr>
          <a:xfrm>
            <a:off x="6435840" y="1623527"/>
            <a:ext cx="2621867" cy="4776033"/>
          </a:xfrm>
          <a:prstGeom prst="rect">
            <a:avLst/>
          </a:prstGeom>
        </p:spPr>
        <p:txBody>
          <a:bodyPr vert="horz" lIns="91440" tIns="45720" rIns="91440" bIns="45720" rtlCol="0">
            <a:normAutofit/>
          </a:bodyPr>
          <a:lstStyle>
            <a:lvl1pPr marL="251460" indent="-251460" algn="l" defTabSz="1005840" rtl="0" eaLnBrk="1" latinLnBrk="0" hangingPunct="1">
              <a:lnSpc>
                <a:spcPct val="90000"/>
              </a:lnSpc>
              <a:spcBef>
                <a:spcPts val="1100"/>
              </a:spcBef>
              <a:buFont typeface="Arial" panose="020B0604020202020204" pitchFamily="34" charset="0"/>
              <a:buChar char="•"/>
              <a:defRPr sz="2200" kern="1200">
                <a:solidFill>
                  <a:schemeClr val="tx1"/>
                </a:solidFill>
                <a:latin typeface="+mn-lt"/>
                <a:ea typeface="+mn-ea"/>
                <a:cs typeface="+mn-cs"/>
              </a:defRPr>
            </a:lvl1pPr>
            <a:lvl2pPr marL="75438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2pPr>
            <a:lvl3pPr marL="1257300" indent="-251460" algn="l" defTabSz="1005840" rtl="0" eaLnBrk="1" latinLnBrk="0" hangingPunct="1">
              <a:lnSpc>
                <a:spcPct val="90000"/>
              </a:lnSpc>
              <a:spcBef>
                <a:spcPts val="550"/>
              </a:spcBef>
              <a:buFont typeface="Arial" panose="020B0604020202020204" pitchFamily="34" charset="0"/>
              <a:buChar char="•"/>
              <a:defRPr sz="1760" kern="1200">
                <a:solidFill>
                  <a:schemeClr val="tx1"/>
                </a:solidFill>
                <a:latin typeface="+mn-lt"/>
                <a:ea typeface="+mn-ea"/>
                <a:cs typeface="+mn-cs"/>
              </a:defRPr>
            </a:lvl3pPr>
            <a:lvl4pPr marL="1760220" indent="-251460" algn="l" defTabSz="1005840" rtl="0" eaLnBrk="1" latinLnBrk="0" hangingPunct="1">
              <a:lnSpc>
                <a:spcPct val="90000"/>
              </a:lnSpc>
              <a:spcBef>
                <a:spcPts val="550"/>
              </a:spcBef>
              <a:buFont typeface="Arial" panose="020B0604020202020204" pitchFamily="34" charset="0"/>
              <a:buChar char="•"/>
              <a:defRPr sz="1540" kern="1200">
                <a:solidFill>
                  <a:schemeClr val="tx1"/>
                </a:solidFill>
                <a:latin typeface="+mn-lt"/>
                <a:ea typeface="+mn-ea"/>
                <a:cs typeface="+mn-cs"/>
              </a:defRPr>
            </a:lvl4pPr>
            <a:lvl5pPr marL="2263140" indent="-251460" algn="l" defTabSz="1005840" rtl="0" eaLnBrk="1" latinLnBrk="0" hangingPunct="1">
              <a:lnSpc>
                <a:spcPct val="90000"/>
              </a:lnSpc>
              <a:spcBef>
                <a:spcPts val="550"/>
              </a:spcBef>
              <a:buFont typeface="Arial" panose="020B0604020202020204" pitchFamily="34" charset="0"/>
              <a:buChar char="•"/>
              <a:defRPr sz="1540" kern="1200">
                <a:solidFill>
                  <a:schemeClr val="tx1"/>
                </a:solidFill>
                <a:latin typeface="+mn-lt"/>
                <a:ea typeface="+mn-ea"/>
                <a:cs typeface="+mn-cs"/>
              </a:defRPr>
            </a:lvl5pPr>
            <a:lvl6pPr marL="276606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6pPr>
            <a:lvl7pPr marL="326898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7pPr>
            <a:lvl8pPr marL="377190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8pPr>
            <a:lvl9pPr marL="427482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9pPr>
          </a:lstStyle>
          <a:p>
            <a:pPr marL="251460" marR="0" lvl="1" indent="-251460" algn="l" defTabSz="1005840" rtl="0" eaLnBrk="1" fontAlgn="base" latinLnBrk="0" hangingPunct="1">
              <a:lnSpc>
                <a:spcPct val="90000"/>
              </a:lnSpc>
              <a:spcBef>
                <a:spcPts val="1100"/>
              </a:spcBef>
              <a:spcAft>
                <a:spcPts val="609"/>
              </a:spcAft>
              <a:buClrTx/>
              <a:buSzPct val="100000"/>
              <a:buFont typeface="Arial" panose="020B0604020202020204" pitchFamily="34" charset="0"/>
              <a:buChar char="•"/>
              <a:tabLst/>
              <a:defRPr/>
            </a:pPr>
            <a:r>
              <a:rPr kumimoji="0" lang="en-US" altLang="ko-KR" sz="1600" b="1" i="0" u="none" strike="noStrike" kern="1200" cap="none" spc="0" normalizeH="0" baseline="0" noProof="0" dirty="0">
                <a:ln>
                  <a:noFill/>
                </a:ln>
                <a:solidFill>
                  <a:sysClr val="windowText" lastClr="000000"/>
                </a:solidFill>
                <a:effectLst/>
                <a:uLnTx/>
                <a:uFillTx/>
                <a:latin typeface="Calibri Light" panose="020F0302020204030204"/>
                <a:ea typeface="맑은 고딕" panose="020B0503020000020004" pitchFamily="34" charset="-127"/>
                <a:cs typeface="+mn-cs"/>
              </a:rPr>
              <a:t>Increase Service Offerings </a:t>
            </a:r>
            <a:r>
              <a:rPr kumimoji="0" lang="en-US" sz="1600" b="0" i="0" u="none" strike="noStrike" kern="1200" cap="none" spc="0" normalizeH="0" baseline="0" noProof="0" dirty="0">
                <a:ln>
                  <a:noFill/>
                </a:ln>
                <a:solidFill>
                  <a:sysClr val="windowText" lastClr="000000"/>
                </a:solidFill>
                <a:effectLst/>
                <a:uLnTx/>
                <a:uFillTx/>
                <a:latin typeface="Calibri Light" panose="020F0302020204030204"/>
                <a:ea typeface="+mn-ea"/>
                <a:cs typeface="+mn-cs"/>
              </a:rPr>
              <a:t>to meet State’s technology goals through services DIR customers can </a:t>
            </a:r>
            <a:r>
              <a:rPr lang="en-US" sz="1600" dirty="0">
                <a:solidFill>
                  <a:sysClr val="windowText" lastClr="000000"/>
                </a:solidFill>
                <a:latin typeface="Calibri Light" panose="020F0302020204030204"/>
              </a:rPr>
              <a:t>leverage</a:t>
            </a:r>
            <a:endParaRPr kumimoji="0" lang="en-US" sz="1600" b="0" i="0" u="none" strike="noStrike" kern="1200" cap="none" spc="0" normalizeH="0" baseline="0" noProof="0" dirty="0">
              <a:ln>
                <a:noFill/>
              </a:ln>
              <a:solidFill>
                <a:sysClr val="windowText" lastClr="000000"/>
              </a:solidFill>
              <a:effectLst/>
              <a:uLnTx/>
              <a:uFillTx/>
              <a:latin typeface="Calibri Light" panose="020F0302020204030204"/>
              <a:ea typeface="+mn-ea"/>
              <a:cs typeface="+mn-cs"/>
            </a:endParaRPr>
          </a:p>
          <a:p>
            <a:pPr marL="251460" marR="0" lvl="1" indent="-251460" algn="l" defTabSz="1005840" rtl="0" eaLnBrk="1" fontAlgn="base" latinLnBrk="0" hangingPunct="1">
              <a:lnSpc>
                <a:spcPct val="90000"/>
              </a:lnSpc>
              <a:spcBef>
                <a:spcPts val="1100"/>
              </a:spcBef>
              <a:spcAft>
                <a:spcPts val="609"/>
              </a:spcAft>
              <a:buClrTx/>
              <a:buSzPct val="100000"/>
              <a:buFont typeface="Arial" panose="020B0604020202020204" pitchFamily="34" charset="0"/>
              <a:buChar char="•"/>
              <a:tabLst/>
              <a:defRPr/>
            </a:pPr>
            <a:r>
              <a:rPr lang="en-US" altLang="ko-KR" sz="1600" b="1" dirty="0">
                <a:solidFill>
                  <a:sysClr val="windowText" lastClr="000000"/>
                </a:solidFill>
                <a:latin typeface="Calibri Light" panose="020F0302020204030204"/>
                <a:ea typeface="맑은 고딕" panose="020B0503020000020004" pitchFamily="34" charset="-127"/>
              </a:rPr>
              <a:t>MSI</a:t>
            </a:r>
            <a:r>
              <a:rPr kumimoji="0" lang="en-US" altLang="ko-KR" sz="1600" b="0" i="0" u="none" strike="noStrike" kern="1200" cap="none" spc="0" normalizeH="0" baseline="0" noProof="0" dirty="0">
                <a:ln>
                  <a:noFill/>
                </a:ln>
                <a:solidFill>
                  <a:sysClr val="windowText" lastClr="000000"/>
                </a:solidFill>
                <a:effectLst/>
                <a:uLnTx/>
                <a:uFillTx/>
                <a:latin typeface="Calibri Light" panose="020F0302020204030204"/>
                <a:ea typeface="맑은 고딕" panose="020B0503020000020004" pitchFamily="34" charset="-127"/>
                <a:cs typeface="+mn-cs"/>
              </a:rPr>
              <a:t> provides a single service delivery model for customers from all service provider’s</a:t>
            </a:r>
            <a:endParaRPr kumimoji="0" lang="en-US" sz="1600" b="1" i="0" u="none" strike="noStrike" kern="1200" cap="none" spc="0" normalizeH="0" baseline="0" noProof="0" dirty="0">
              <a:ln>
                <a:noFill/>
              </a:ln>
              <a:solidFill>
                <a:sysClr val="windowText" lastClr="000000"/>
              </a:solidFill>
              <a:effectLst/>
              <a:uLnTx/>
              <a:uFillTx/>
              <a:latin typeface="Calibri Light" panose="020F0302020204030204"/>
              <a:ea typeface="+mn-ea"/>
              <a:cs typeface="+mn-cs"/>
            </a:endParaRPr>
          </a:p>
          <a:p>
            <a:pPr marL="251460" lvl="1" fontAlgn="base">
              <a:spcBef>
                <a:spcPts val="1100"/>
              </a:spcBef>
              <a:spcAft>
                <a:spcPts val="609"/>
              </a:spcAft>
              <a:buSzPct val="100000"/>
              <a:defRPr/>
            </a:pPr>
            <a:r>
              <a:rPr lang="en-US" altLang="ko-KR" sz="1600" b="1" dirty="0">
                <a:solidFill>
                  <a:sysClr val="windowText" lastClr="000000"/>
                </a:solidFill>
                <a:latin typeface="Calibri Light" panose="020F0302020204030204"/>
                <a:ea typeface="맑은 고딕" panose="020B0503020000020004" pitchFamily="34" charset="-127"/>
              </a:rPr>
              <a:t>Increase Service Quality </a:t>
            </a:r>
            <a:r>
              <a:rPr lang="en-US" altLang="ko-KR" sz="1600" dirty="0">
                <a:solidFill>
                  <a:sysClr val="windowText" lastClr="000000"/>
                </a:solidFill>
                <a:latin typeface="Calibri Light" panose="020F0302020204030204"/>
                <a:ea typeface="맑은 고딕" panose="020B0503020000020004" pitchFamily="34" charset="-127"/>
              </a:rPr>
              <a:t>through a plug-and-play operating model enabled by s</a:t>
            </a:r>
            <a:r>
              <a:rPr lang="en-US" sz="1600" dirty="0">
                <a:solidFill>
                  <a:sysClr val="windowText" lastClr="000000"/>
                </a:solidFill>
                <a:latin typeface="Calibri Light" panose="020F0302020204030204"/>
                <a:ea typeface="맑은 고딕" panose="020B0503020000020004" pitchFamily="34" charset="-127"/>
              </a:rPr>
              <a:t>tandardized processes and tools</a:t>
            </a:r>
          </a:p>
          <a:p>
            <a:pPr marL="251460" lvl="1" fontAlgn="base">
              <a:spcBef>
                <a:spcPts val="1100"/>
              </a:spcBef>
              <a:spcAft>
                <a:spcPts val="609"/>
              </a:spcAft>
              <a:buSzPct val="100000"/>
              <a:defRPr/>
            </a:pPr>
            <a:r>
              <a:rPr lang="en-US" sz="1600" b="1" dirty="0">
                <a:solidFill>
                  <a:sysClr val="windowText" lastClr="000000"/>
                </a:solidFill>
                <a:latin typeface="Calibri Light" panose="020F0302020204030204"/>
                <a:ea typeface="맑은 고딕" panose="020B0503020000020004" pitchFamily="34" charset="-127"/>
              </a:rPr>
              <a:t>Reduce Statewide Costs </a:t>
            </a:r>
            <a:r>
              <a:rPr lang="en-US" sz="1600" dirty="0">
                <a:solidFill>
                  <a:sysClr val="windowText" lastClr="000000"/>
                </a:solidFill>
                <a:latin typeface="Calibri Light" panose="020F0302020204030204"/>
                <a:ea typeface="맑은 고딕" panose="020B0503020000020004" pitchFamily="34" charset="-127"/>
              </a:rPr>
              <a:t>for shared technology services</a:t>
            </a:r>
          </a:p>
          <a:p>
            <a:pPr marL="0" marR="0" lvl="0" indent="0" algn="ctr" defTabSz="1005840" rtl="0" eaLnBrk="1" fontAlgn="auto" latinLnBrk="0" hangingPunct="1">
              <a:lnSpc>
                <a:spcPct val="90000"/>
              </a:lnSpc>
              <a:spcBef>
                <a:spcPts val="1100"/>
              </a:spcBef>
              <a:spcAft>
                <a:spcPts val="0"/>
              </a:spcAft>
              <a:buClrTx/>
              <a:buSzTx/>
              <a:buFont typeface="Arial" panose="020B0604020202020204" pitchFamily="34" charset="0"/>
              <a:buNone/>
              <a:tabLst/>
              <a:defRPr/>
            </a:pPr>
            <a:endParaRPr kumimoji="0" lang="en-US" sz="1760" b="1" i="0" u="none" strike="noStrike" kern="1200" cap="none" spc="0" normalizeH="0" baseline="0" noProof="0" dirty="0">
              <a:ln>
                <a:noFill/>
              </a:ln>
              <a:solidFill>
                <a:sysClr val="windowText" lastClr="000000"/>
              </a:solidFill>
              <a:effectLst/>
              <a:uLnTx/>
              <a:uFillTx/>
              <a:latin typeface="Calibri Light" panose="020F0302020204030204"/>
              <a:ea typeface="+mn-ea"/>
              <a:cs typeface="+mn-cs"/>
            </a:endParaRPr>
          </a:p>
          <a:p>
            <a:pPr marL="0" marR="0" lvl="0" indent="0" algn="ctr" defTabSz="1005840" rtl="0" eaLnBrk="1" fontAlgn="auto" latinLnBrk="0" hangingPunct="1">
              <a:lnSpc>
                <a:spcPct val="90000"/>
              </a:lnSpc>
              <a:spcBef>
                <a:spcPts val="1100"/>
              </a:spcBef>
              <a:spcAft>
                <a:spcPts val="0"/>
              </a:spcAft>
              <a:buClrTx/>
              <a:buSzTx/>
              <a:buFont typeface="Arial" panose="020B0604020202020204" pitchFamily="34" charset="0"/>
              <a:buNone/>
              <a:tabLst/>
              <a:defRPr/>
            </a:pPr>
            <a:endParaRPr kumimoji="0" lang="en-US" sz="1760" b="1" i="0" u="none" strike="noStrike" kern="1200" cap="none" spc="0" normalizeH="0" baseline="0" noProof="0" dirty="0">
              <a:ln>
                <a:noFill/>
              </a:ln>
              <a:solidFill>
                <a:sysClr val="windowText" lastClr="000000"/>
              </a:solidFill>
              <a:effectLst/>
              <a:uLnTx/>
              <a:uFillTx/>
              <a:latin typeface="Calibri Light" panose="020F0302020204030204"/>
              <a:ea typeface="+mn-ea"/>
              <a:cs typeface="+mn-cs"/>
            </a:endParaRPr>
          </a:p>
          <a:p>
            <a:pPr marL="0" marR="0" lvl="0" indent="0" algn="ctr" defTabSz="1005840" rtl="0" eaLnBrk="1" fontAlgn="auto" latinLnBrk="0" hangingPunct="1">
              <a:lnSpc>
                <a:spcPct val="90000"/>
              </a:lnSpc>
              <a:spcBef>
                <a:spcPts val="1100"/>
              </a:spcBef>
              <a:spcAft>
                <a:spcPts val="0"/>
              </a:spcAft>
              <a:buClrTx/>
              <a:buSzTx/>
              <a:buFont typeface="Arial" panose="020B0604020202020204" pitchFamily="34" charset="0"/>
              <a:buNone/>
              <a:tabLst/>
              <a:defRPr/>
            </a:pPr>
            <a:endParaRPr kumimoji="0" lang="en-US" sz="1760" b="1" i="0" u="none" strike="noStrike" kern="1200" cap="none" spc="0" normalizeH="0" baseline="0" noProof="0" dirty="0">
              <a:ln>
                <a:noFill/>
              </a:ln>
              <a:solidFill>
                <a:sysClr val="windowText" lastClr="000000"/>
              </a:solidFill>
              <a:effectLst/>
              <a:uLnTx/>
              <a:uFillTx/>
              <a:latin typeface="Calibri Light" panose="020F0302020204030204"/>
              <a:ea typeface="+mn-ea"/>
              <a:cs typeface="+mn-cs"/>
            </a:endParaRPr>
          </a:p>
          <a:p>
            <a:pPr marL="0" marR="0" lvl="0" indent="0" algn="ctr" defTabSz="1005840" rtl="0" eaLnBrk="1" fontAlgn="auto" latinLnBrk="0" hangingPunct="1">
              <a:lnSpc>
                <a:spcPct val="90000"/>
              </a:lnSpc>
              <a:spcBef>
                <a:spcPts val="1100"/>
              </a:spcBef>
              <a:spcAft>
                <a:spcPts val="0"/>
              </a:spcAft>
              <a:buClrTx/>
              <a:buSzTx/>
              <a:buFont typeface="Arial" panose="020B0604020202020204" pitchFamily="34" charset="0"/>
              <a:buNone/>
              <a:tabLst/>
              <a:defRPr/>
            </a:pPr>
            <a:endParaRPr kumimoji="0" lang="en-US" sz="1760" b="1" i="0" u="none" strike="noStrike" kern="1200" cap="none" spc="0" normalizeH="0" baseline="0" noProof="0" dirty="0">
              <a:ln>
                <a:noFill/>
              </a:ln>
              <a:solidFill>
                <a:sysClr val="windowText" lastClr="000000"/>
              </a:solidFill>
              <a:effectLst/>
              <a:uLnTx/>
              <a:uFillTx/>
              <a:latin typeface="Calibri Light" panose="020F0302020204030204"/>
              <a:ea typeface="+mn-ea"/>
              <a:cs typeface="+mn-cs"/>
            </a:endParaRPr>
          </a:p>
          <a:p>
            <a:pPr marL="0" marR="0" lvl="0" indent="0" algn="ctr" defTabSz="1005840" rtl="0" eaLnBrk="1" fontAlgn="auto" latinLnBrk="0" hangingPunct="1">
              <a:lnSpc>
                <a:spcPct val="90000"/>
              </a:lnSpc>
              <a:spcBef>
                <a:spcPts val="1100"/>
              </a:spcBef>
              <a:spcAft>
                <a:spcPts val="0"/>
              </a:spcAft>
              <a:buClrTx/>
              <a:buSzTx/>
              <a:buFont typeface="Arial" panose="020B0604020202020204" pitchFamily="34" charset="0"/>
              <a:buNone/>
              <a:tabLst/>
              <a:defRPr/>
            </a:pPr>
            <a:endParaRPr kumimoji="0" lang="en-US" sz="1760" b="1" i="0" u="none" strike="noStrike" kern="1200" cap="none" spc="0" normalizeH="0" baseline="0" noProof="0" dirty="0">
              <a:ln>
                <a:noFill/>
              </a:ln>
              <a:solidFill>
                <a:sysClr val="windowText" lastClr="000000"/>
              </a:solidFill>
              <a:effectLst/>
              <a:uLnTx/>
              <a:uFillTx/>
              <a:latin typeface="Calibri Light" panose="020F0302020204030204"/>
              <a:ea typeface="+mn-ea"/>
              <a:cs typeface="+mn-cs"/>
            </a:endParaRPr>
          </a:p>
          <a:p>
            <a:pPr marL="0" marR="0" lvl="0" indent="0" algn="ctr" defTabSz="1005840" rtl="0" eaLnBrk="1" fontAlgn="auto" latinLnBrk="0" hangingPunct="1">
              <a:lnSpc>
                <a:spcPct val="90000"/>
              </a:lnSpc>
              <a:spcBef>
                <a:spcPts val="1100"/>
              </a:spcBef>
              <a:spcAft>
                <a:spcPts val="0"/>
              </a:spcAft>
              <a:buClrTx/>
              <a:buSzTx/>
              <a:buFont typeface="Arial" panose="020B0604020202020204" pitchFamily="34" charset="0"/>
              <a:buNone/>
              <a:tabLst/>
              <a:defRPr/>
            </a:pPr>
            <a:endParaRPr kumimoji="0" lang="en-US" sz="1760" b="1" i="0" u="none" strike="noStrike" kern="1200" cap="none" spc="0" normalizeH="0" baseline="0" noProof="0" dirty="0">
              <a:ln>
                <a:noFill/>
              </a:ln>
              <a:solidFill>
                <a:sysClr val="windowText" lastClr="000000"/>
              </a:solidFill>
              <a:effectLst/>
              <a:uLnTx/>
              <a:uFillTx/>
              <a:latin typeface="Calibri Light" panose="020F0302020204030204"/>
              <a:ea typeface="+mn-ea"/>
              <a:cs typeface="+mn-cs"/>
            </a:endParaRPr>
          </a:p>
          <a:p>
            <a:pPr marL="0" marR="0" lvl="0" indent="0" algn="ctr" defTabSz="1005840" rtl="0" eaLnBrk="1" fontAlgn="auto" latinLnBrk="0" hangingPunct="1">
              <a:lnSpc>
                <a:spcPct val="90000"/>
              </a:lnSpc>
              <a:spcBef>
                <a:spcPts val="1100"/>
              </a:spcBef>
              <a:spcAft>
                <a:spcPts val="0"/>
              </a:spcAft>
              <a:buClrTx/>
              <a:buSzTx/>
              <a:buFont typeface="Arial" panose="020B0604020202020204" pitchFamily="34" charset="0"/>
              <a:buNone/>
              <a:tabLst/>
              <a:defRPr/>
            </a:pPr>
            <a:endParaRPr kumimoji="0" lang="en-US" sz="220" b="1" i="0" u="none" strike="noStrike" kern="1200" cap="none" spc="0" normalizeH="0" baseline="0" noProof="0" dirty="0">
              <a:ln>
                <a:noFill/>
              </a:ln>
              <a:solidFill>
                <a:sysClr val="windowText" lastClr="000000"/>
              </a:solidFill>
              <a:effectLst/>
              <a:uLnTx/>
              <a:uFillTx/>
              <a:latin typeface="Calibri Light" panose="020F0302020204030204"/>
              <a:ea typeface="+mn-ea"/>
              <a:cs typeface="+mn-cs"/>
            </a:endParaRPr>
          </a:p>
        </p:txBody>
      </p:sp>
      <p:sp>
        <p:nvSpPr>
          <p:cNvPr id="59" name="TextBox 58"/>
          <p:cNvSpPr txBox="1"/>
          <p:nvPr/>
        </p:nvSpPr>
        <p:spPr>
          <a:xfrm>
            <a:off x="1" y="193190"/>
            <a:ext cx="8010144" cy="584775"/>
          </a:xfrm>
          <a:prstGeom prst="rect">
            <a:avLst/>
          </a:prstGeom>
          <a:noFill/>
        </p:spPr>
        <p:txBody>
          <a:bodyPr wrap="square" rtlCol="0">
            <a:spAutoFit/>
          </a:bodyPr>
          <a:lstStyle/>
          <a:p>
            <a:pPr algn="ctr"/>
            <a:r>
              <a:rPr lang="en-US" sz="3200" b="1" dirty="0">
                <a:solidFill>
                  <a:schemeClr val="bg1"/>
                </a:solidFill>
              </a:rPr>
              <a:t>Shared Technology Services Program Model</a:t>
            </a:r>
          </a:p>
        </p:txBody>
      </p:sp>
      <p:grpSp>
        <p:nvGrpSpPr>
          <p:cNvPr id="60" name="Group 59">
            <a:extLst>
              <a:ext uri="{FF2B5EF4-FFF2-40B4-BE49-F238E27FC236}">
                <a16:creationId xmlns:a16="http://schemas.microsoft.com/office/drawing/2014/main" id="{EB6183D4-3F22-43DF-84DF-1976D016126F}"/>
              </a:ext>
            </a:extLst>
          </p:cNvPr>
          <p:cNvGrpSpPr/>
          <p:nvPr/>
        </p:nvGrpSpPr>
        <p:grpSpPr>
          <a:xfrm>
            <a:off x="292359" y="1454316"/>
            <a:ext cx="6143481" cy="4776033"/>
            <a:chOff x="2438400" y="1187349"/>
            <a:chExt cx="7315200" cy="4984851"/>
          </a:xfrm>
        </p:grpSpPr>
        <p:sp>
          <p:nvSpPr>
            <p:cNvPr id="61" name="Rounded Rectangle 6">
              <a:extLst>
                <a:ext uri="{FF2B5EF4-FFF2-40B4-BE49-F238E27FC236}">
                  <a16:creationId xmlns:a16="http://schemas.microsoft.com/office/drawing/2014/main" id="{77410FA1-7916-4674-9DCA-8403AA75A4B6}"/>
                </a:ext>
              </a:extLst>
            </p:cNvPr>
            <p:cNvSpPr/>
            <p:nvPr/>
          </p:nvSpPr>
          <p:spPr>
            <a:xfrm>
              <a:off x="2438400" y="1187518"/>
              <a:ext cx="7305895" cy="884139"/>
            </a:xfrm>
            <a:prstGeom prst="roundRect">
              <a:avLst/>
            </a:prstGeom>
            <a:solidFill>
              <a:schemeClr val="accent1">
                <a:lumMod val="40000"/>
                <a:lumOff val="60000"/>
              </a:schemeClr>
            </a:solidFill>
            <a:ln w="12700" cap="flat" cmpd="sng" algn="ctr">
              <a:noFill/>
              <a:prstDash val="dash"/>
              <a:miter lim="800000"/>
            </a:ln>
            <a:effectLst/>
          </p:spPr>
          <p:txBody>
            <a:bodyPr rtlCol="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502920">
                <a:defRPr/>
              </a:pPr>
              <a:endParaRPr lang="en-US" sz="1828" b="1" kern="0" dirty="0">
                <a:solidFill>
                  <a:srgbClr val="998C85">
                    <a:lumMod val="50000"/>
                  </a:srgbClr>
                </a:solidFill>
                <a:latin typeface="Calibri Light" panose="020F0302020204030204" pitchFamily="34" charset="0"/>
                <a:cs typeface="Calibri Light" panose="020F0302020204030204" pitchFamily="34" charset="0"/>
              </a:endParaRPr>
            </a:p>
          </p:txBody>
        </p:sp>
        <p:sp>
          <p:nvSpPr>
            <p:cNvPr id="62" name="Rounded Rectangle 6">
              <a:extLst>
                <a:ext uri="{FF2B5EF4-FFF2-40B4-BE49-F238E27FC236}">
                  <a16:creationId xmlns:a16="http://schemas.microsoft.com/office/drawing/2014/main" id="{8BFB916E-9F6B-4C51-A7D4-ACBE2B277DFF}"/>
                </a:ext>
              </a:extLst>
            </p:cNvPr>
            <p:cNvSpPr/>
            <p:nvPr/>
          </p:nvSpPr>
          <p:spPr>
            <a:xfrm>
              <a:off x="2447705" y="2113154"/>
              <a:ext cx="7305895" cy="1844970"/>
            </a:xfrm>
            <a:prstGeom prst="roundRect">
              <a:avLst>
                <a:gd name="adj" fmla="val 8247"/>
              </a:avLst>
            </a:prstGeom>
            <a:solidFill>
              <a:srgbClr val="70AD47">
                <a:lumMod val="40000"/>
                <a:lumOff val="60000"/>
              </a:srgbClr>
            </a:solidFill>
            <a:ln w="12700" cap="flat" cmpd="sng" algn="ctr">
              <a:noFill/>
              <a:prstDash val="dash"/>
              <a:miter lim="800000"/>
            </a:ln>
            <a:effectLst/>
          </p:spPr>
          <p:txBody>
            <a:bodyPr rtlCol="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502920">
                <a:defRPr/>
              </a:pPr>
              <a:endParaRPr lang="en-US" sz="1828" b="1" kern="0" dirty="0">
                <a:solidFill>
                  <a:srgbClr val="998C85">
                    <a:lumMod val="50000"/>
                  </a:srgbClr>
                </a:solidFill>
                <a:latin typeface="Calibri Light" panose="020F0302020204030204" pitchFamily="34" charset="0"/>
                <a:cs typeface="Calibri Light" panose="020F0302020204030204" pitchFamily="34" charset="0"/>
              </a:endParaRPr>
            </a:p>
          </p:txBody>
        </p:sp>
        <p:sp>
          <p:nvSpPr>
            <p:cNvPr id="63" name="Rounded Rectangle 7">
              <a:extLst>
                <a:ext uri="{FF2B5EF4-FFF2-40B4-BE49-F238E27FC236}">
                  <a16:creationId xmlns:a16="http://schemas.microsoft.com/office/drawing/2014/main" id="{72AA9DCD-D634-4C7A-920B-9B21666D3B15}"/>
                </a:ext>
              </a:extLst>
            </p:cNvPr>
            <p:cNvSpPr/>
            <p:nvPr/>
          </p:nvSpPr>
          <p:spPr>
            <a:xfrm>
              <a:off x="2595042" y="1558820"/>
              <a:ext cx="1333312" cy="464234"/>
            </a:xfrm>
            <a:prstGeom prst="roundRect">
              <a:avLst/>
            </a:prstGeom>
            <a:solidFill>
              <a:schemeClr val="accent1">
                <a:lumMod val="50000"/>
              </a:schemeClr>
            </a:solidFill>
            <a:ln w="12700" cap="flat" cmpd="sng" algn="ctr">
              <a:noFill/>
              <a:prstDash val="solid"/>
              <a:miter lim="800000"/>
            </a:ln>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502920">
                <a:defRPr/>
              </a:pPr>
              <a:r>
                <a:rPr lang="en-US" sz="1050" b="1" kern="0" dirty="0">
                  <a:solidFill>
                    <a:schemeClr val="bg1"/>
                  </a:solidFill>
                  <a:latin typeface="Calibri Light" panose="020F0302020204030204" pitchFamily="34" charset="0"/>
                  <a:cs typeface="Calibri Light" panose="020F0302020204030204" pitchFamily="34" charset="0"/>
                </a:rPr>
                <a:t>State Agency</a:t>
              </a:r>
            </a:p>
          </p:txBody>
        </p:sp>
        <p:sp>
          <p:nvSpPr>
            <p:cNvPr id="64" name="Rounded Rectangle 8">
              <a:extLst>
                <a:ext uri="{FF2B5EF4-FFF2-40B4-BE49-F238E27FC236}">
                  <a16:creationId xmlns:a16="http://schemas.microsoft.com/office/drawing/2014/main" id="{600BE03F-3D99-43A1-AD8D-FCCA9810DAF1}"/>
                </a:ext>
              </a:extLst>
            </p:cNvPr>
            <p:cNvSpPr/>
            <p:nvPr/>
          </p:nvSpPr>
          <p:spPr>
            <a:xfrm>
              <a:off x="4010323" y="1558820"/>
              <a:ext cx="1333312" cy="464234"/>
            </a:xfrm>
            <a:prstGeom prst="roundRect">
              <a:avLst/>
            </a:prstGeom>
            <a:solidFill>
              <a:schemeClr val="accent1">
                <a:lumMod val="50000"/>
              </a:schemeClr>
            </a:solidFill>
            <a:ln w="12700" cap="flat" cmpd="sng" algn="ctr">
              <a:noFill/>
              <a:prstDash val="solid"/>
              <a:miter lim="800000"/>
            </a:ln>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502920"/>
              <a:r>
                <a:rPr lang="en-US" sz="1050" b="1" kern="0" dirty="0">
                  <a:solidFill>
                    <a:schemeClr val="bg1"/>
                  </a:solidFill>
                  <a:latin typeface="Calibri Light" panose="020F0302020204030204" pitchFamily="34" charset="0"/>
                  <a:cs typeface="Calibri Light" panose="020F0302020204030204" pitchFamily="34" charset="0"/>
                </a:rPr>
                <a:t>State Agency</a:t>
              </a:r>
            </a:p>
          </p:txBody>
        </p:sp>
        <p:sp>
          <p:nvSpPr>
            <p:cNvPr id="65" name="Rounded Rectangle 9">
              <a:extLst>
                <a:ext uri="{FF2B5EF4-FFF2-40B4-BE49-F238E27FC236}">
                  <a16:creationId xmlns:a16="http://schemas.microsoft.com/office/drawing/2014/main" id="{7A47E9A2-B906-4E46-ABA7-FEC202699710}"/>
                </a:ext>
              </a:extLst>
            </p:cNvPr>
            <p:cNvSpPr/>
            <p:nvPr/>
          </p:nvSpPr>
          <p:spPr>
            <a:xfrm>
              <a:off x="5425605" y="1558820"/>
              <a:ext cx="1333312" cy="464234"/>
            </a:xfrm>
            <a:prstGeom prst="roundRect">
              <a:avLst/>
            </a:prstGeom>
            <a:solidFill>
              <a:schemeClr val="accent1">
                <a:lumMod val="50000"/>
              </a:schemeClr>
            </a:solidFill>
            <a:ln w="12700" cap="flat" cmpd="sng" algn="ctr">
              <a:noFill/>
              <a:prstDash val="solid"/>
              <a:miter lim="800000"/>
            </a:ln>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502920"/>
              <a:r>
                <a:rPr lang="en-US" sz="1050" b="1" kern="0" dirty="0">
                  <a:solidFill>
                    <a:schemeClr val="bg1"/>
                  </a:solidFill>
                  <a:latin typeface="Calibri Light" panose="020F0302020204030204" pitchFamily="34" charset="0"/>
                  <a:cs typeface="Calibri Light" panose="020F0302020204030204" pitchFamily="34" charset="0"/>
                </a:rPr>
                <a:t>State Agency</a:t>
              </a:r>
            </a:p>
          </p:txBody>
        </p:sp>
        <p:sp>
          <p:nvSpPr>
            <p:cNvPr id="66" name="Rounded Rectangle 10">
              <a:extLst>
                <a:ext uri="{FF2B5EF4-FFF2-40B4-BE49-F238E27FC236}">
                  <a16:creationId xmlns:a16="http://schemas.microsoft.com/office/drawing/2014/main" id="{CE494F98-AA52-413D-B9B0-220F380C173B}"/>
                </a:ext>
              </a:extLst>
            </p:cNvPr>
            <p:cNvSpPr/>
            <p:nvPr/>
          </p:nvSpPr>
          <p:spPr>
            <a:xfrm>
              <a:off x="6840886" y="1558820"/>
              <a:ext cx="1333312" cy="464234"/>
            </a:xfrm>
            <a:prstGeom prst="roundRect">
              <a:avLst/>
            </a:prstGeom>
            <a:solidFill>
              <a:schemeClr val="accent1">
                <a:lumMod val="50000"/>
              </a:schemeClr>
            </a:solidFill>
            <a:ln w="12700" cap="flat" cmpd="sng" algn="ctr">
              <a:noFill/>
              <a:prstDash val="solid"/>
              <a:miter lim="800000"/>
            </a:ln>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502920"/>
              <a:r>
                <a:rPr lang="en-US" sz="1050" b="1" kern="0" dirty="0">
                  <a:solidFill>
                    <a:schemeClr val="bg1"/>
                  </a:solidFill>
                  <a:latin typeface="Calibri Light" panose="020F0302020204030204" pitchFamily="34" charset="0"/>
                  <a:cs typeface="Calibri Light" panose="020F0302020204030204" pitchFamily="34" charset="0"/>
                </a:rPr>
                <a:t>Local Government</a:t>
              </a:r>
            </a:p>
          </p:txBody>
        </p:sp>
        <p:sp>
          <p:nvSpPr>
            <p:cNvPr id="67" name="Rounded Rectangle 11">
              <a:extLst>
                <a:ext uri="{FF2B5EF4-FFF2-40B4-BE49-F238E27FC236}">
                  <a16:creationId xmlns:a16="http://schemas.microsoft.com/office/drawing/2014/main" id="{DD624A46-BD5E-4403-B50F-ED69CFD8CBDA}"/>
                </a:ext>
              </a:extLst>
            </p:cNvPr>
            <p:cNvSpPr/>
            <p:nvPr/>
          </p:nvSpPr>
          <p:spPr>
            <a:xfrm>
              <a:off x="8256168" y="1558820"/>
              <a:ext cx="1333312" cy="464234"/>
            </a:xfrm>
            <a:prstGeom prst="roundRect">
              <a:avLst/>
            </a:prstGeom>
            <a:solidFill>
              <a:schemeClr val="accent1">
                <a:lumMod val="50000"/>
              </a:schemeClr>
            </a:solidFill>
            <a:ln w="12700" cap="flat" cmpd="sng" algn="ctr">
              <a:noFill/>
              <a:prstDash val="solid"/>
              <a:miter lim="800000"/>
            </a:ln>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502920"/>
              <a:r>
                <a:rPr lang="en-US" sz="1050" b="1" kern="0" dirty="0">
                  <a:solidFill>
                    <a:schemeClr val="bg1"/>
                  </a:solidFill>
                  <a:latin typeface="Calibri Light" panose="020F0302020204030204" pitchFamily="34" charset="0"/>
                  <a:cs typeface="Calibri Light" panose="020F0302020204030204" pitchFamily="34" charset="0"/>
                </a:rPr>
                <a:t>Higher Education</a:t>
              </a:r>
            </a:p>
          </p:txBody>
        </p:sp>
        <p:sp>
          <p:nvSpPr>
            <p:cNvPr id="68" name="Rounded Rectangle 12">
              <a:extLst>
                <a:ext uri="{FF2B5EF4-FFF2-40B4-BE49-F238E27FC236}">
                  <a16:creationId xmlns:a16="http://schemas.microsoft.com/office/drawing/2014/main" id="{AB7294E0-52C1-44F2-AD8F-0020FF0ED3CF}"/>
                </a:ext>
              </a:extLst>
            </p:cNvPr>
            <p:cNvSpPr/>
            <p:nvPr/>
          </p:nvSpPr>
          <p:spPr>
            <a:xfrm>
              <a:off x="2881766" y="2451630"/>
              <a:ext cx="6216544" cy="464234"/>
            </a:xfrm>
            <a:prstGeom prst="roundRect">
              <a:avLst/>
            </a:prstGeom>
            <a:noFill/>
            <a:ln w="12700" cap="flat" cmpd="sng" algn="ctr">
              <a:noFill/>
              <a:prstDash val="solid"/>
              <a:miter lim="800000"/>
            </a:ln>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502920">
                <a:defRPr/>
              </a:pPr>
              <a:r>
                <a:rPr lang="en-US" sz="1625" b="1" kern="0" dirty="0">
                  <a:solidFill>
                    <a:prstClr val="white"/>
                  </a:solidFill>
                  <a:latin typeface="Calibri Light" panose="020F0302020204030204" pitchFamily="34" charset="0"/>
                  <a:cs typeface="Calibri Light" panose="020F0302020204030204" pitchFamily="34" charset="0"/>
                </a:rPr>
                <a:t>Retained IT Organization</a:t>
              </a:r>
            </a:p>
          </p:txBody>
        </p:sp>
        <p:sp>
          <p:nvSpPr>
            <p:cNvPr id="69" name="Rounded Rectangle 13">
              <a:extLst>
                <a:ext uri="{FF2B5EF4-FFF2-40B4-BE49-F238E27FC236}">
                  <a16:creationId xmlns:a16="http://schemas.microsoft.com/office/drawing/2014/main" id="{ABFB89CD-F5EF-469D-8569-7B9C617A318A}"/>
                </a:ext>
              </a:extLst>
            </p:cNvPr>
            <p:cNvSpPr/>
            <p:nvPr/>
          </p:nvSpPr>
          <p:spPr>
            <a:xfrm>
              <a:off x="2447705" y="2527605"/>
              <a:ext cx="7305895" cy="1464997"/>
            </a:xfrm>
            <a:prstGeom prst="roundRect">
              <a:avLst>
                <a:gd name="adj" fmla="val 11847"/>
              </a:avLst>
            </a:prstGeom>
            <a:solidFill>
              <a:srgbClr val="70AD47"/>
            </a:solidFill>
            <a:ln w="12700" cap="flat" cmpd="sng" algn="ctr">
              <a:noFill/>
              <a:prstDash val="dash"/>
              <a:miter lim="800000"/>
            </a:ln>
            <a:effectLst/>
          </p:spPr>
          <p:txBody>
            <a:bodyPr rtlCol="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502920">
                <a:defRPr/>
              </a:pPr>
              <a:endParaRPr lang="en-US" sz="1828" b="1" kern="0" dirty="0">
                <a:solidFill>
                  <a:srgbClr val="998C85">
                    <a:lumMod val="50000"/>
                  </a:srgbClr>
                </a:solidFill>
                <a:latin typeface="Calibri Light" panose="020F0302020204030204" pitchFamily="34" charset="0"/>
                <a:cs typeface="Calibri Light" panose="020F0302020204030204" pitchFamily="34" charset="0"/>
              </a:endParaRPr>
            </a:p>
          </p:txBody>
        </p:sp>
        <p:sp>
          <p:nvSpPr>
            <p:cNvPr id="70" name="Rounded Rectangle 14">
              <a:extLst>
                <a:ext uri="{FF2B5EF4-FFF2-40B4-BE49-F238E27FC236}">
                  <a16:creationId xmlns:a16="http://schemas.microsoft.com/office/drawing/2014/main" id="{5D034223-A40E-428E-8DDD-8E62AE1A9CE1}"/>
                </a:ext>
              </a:extLst>
            </p:cNvPr>
            <p:cNvSpPr/>
            <p:nvPr/>
          </p:nvSpPr>
          <p:spPr>
            <a:xfrm>
              <a:off x="2992382" y="2558988"/>
              <a:ext cx="6216544" cy="371641"/>
            </a:xfrm>
            <a:prstGeom prst="roundRect">
              <a:avLst/>
            </a:prstGeom>
            <a:noFill/>
            <a:ln w="12700" cap="flat" cmpd="sng" algn="ctr">
              <a:noFill/>
              <a:prstDash val="solid"/>
              <a:miter lim="800000"/>
            </a:ln>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502920">
                <a:defRPr/>
              </a:pPr>
              <a:r>
                <a:rPr lang="en-US" sz="1320" b="1" kern="0" dirty="0">
                  <a:solidFill>
                    <a:prstClr val="white"/>
                  </a:solidFill>
                  <a:latin typeface="Calibri Light" panose="020F0302020204030204" pitchFamily="34" charset="0"/>
                  <a:cs typeface="Calibri Light" panose="020F0302020204030204" pitchFamily="34" charset="0"/>
                </a:rPr>
                <a:t>Multi-sourcing Services Integrator (MSI) -  Capgemini</a:t>
              </a:r>
            </a:p>
          </p:txBody>
        </p:sp>
        <p:sp>
          <p:nvSpPr>
            <p:cNvPr id="71" name="Rounded Rectangle 15">
              <a:extLst>
                <a:ext uri="{FF2B5EF4-FFF2-40B4-BE49-F238E27FC236}">
                  <a16:creationId xmlns:a16="http://schemas.microsoft.com/office/drawing/2014/main" id="{F16E5DA5-49BE-4B29-A904-6167B621D0C6}"/>
                </a:ext>
              </a:extLst>
            </p:cNvPr>
            <p:cNvSpPr/>
            <p:nvPr/>
          </p:nvSpPr>
          <p:spPr>
            <a:xfrm>
              <a:off x="2595042" y="2948724"/>
              <a:ext cx="2148814" cy="402336"/>
            </a:xfrm>
            <a:prstGeom prst="roundRect">
              <a:avLst/>
            </a:prstGeom>
            <a:solidFill>
              <a:srgbClr val="70AD47">
                <a:lumMod val="75000"/>
              </a:srgbClr>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502920">
                <a:defRPr/>
              </a:pPr>
              <a:r>
                <a:rPr lang="en-US" sz="1210" kern="0" dirty="0">
                  <a:solidFill>
                    <a:prstClr val="white"/>
                  </a:solidFill>
                  <a:latin typeface="Calibri Light" panose="020F0302020204030204" pitchFamily="34" charset="0"/>
                  <a:cs typeface="Calibri Light" panose="020F0302020204030204" pitchFamily="34" charset="0"/>
                </a:rPr>
                <a:t>Marketplace</a:t>
              </a:r>
            </a:p>
          </p:txBody>
        </p:sp>
        <p:sp>
          <p:nvSpPr>
            <p:cNvPr id="72" name="Rounded Rectangle 16">
              <a:extLst>
                <a:ext uri="{FF2B5EF4-FFF2-40B4-BE49-F238E27FC236}">
                  <a16:creationId xmlns:a16="http://schemas.microsoft.com/office/drawing/2014/main" id="{017A9A5D-02F2-4E7E-BA1D-4658B66433B9}"/>
                </a:ext>
              </a:extLst>
            </p:cNvPr>
            <p:cNvSpPr/>
            <p:nvPr/>
          </p:nvSpPr>
          <p:spPr>
            <a:xfrm>
              <a:off x="2595769" y="3448756"/>
              <a:ext cx="7008829" cy="402336"/>
            </a:xfrm>
            <a:prstGeom prst="roundRect">
              <a:avLst/>
            </a:prstGeom>
            <a:solidFill>
              <a:srgbClr val="70AD47">
                <a:lumMod val="75000"/>
              </a:srgbClr>
            </a:solidFill>
            <a:ln w="12700" cap="flat" cmpd="sng" algn="ctr">
              <a:noFill/>
              <a:prstDash val="solid"/>
              <a:miter lim="800000"/>
            </a:ln>
            <a:effectLst>
              <a:outerShdw blurRad="50800" dist="38100" dir="2700000" algn="tl" rotWithShape="0">
                <a:prstClr val="black">
                  <a:alpha val="40000"/>
                </a:prstClr>
              </a:outerShdw>
            </a:effectLst>
          </p:spPr>
          <p:txBody>
            <a:bodyPr rtlCol="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502920">
                <a:defRPr/>
              </a:pPr>
              <a:r>
                <a:rPr lang="en-US" sz="1320" kern="0" dirty="0">
                  <a:solidFill>
                    <a:prstClr val="white"/>
                  </a:solidFill>
                  <a:latin typeface="Calibri Light" panose="020F0302020204030204" pitchFamily="34" charset="0"/>
                  <a:cs typeface="Calibri Light" panose="020F0302020204030204" pitchFamily="34" charset="0"/>
                </a:rPr>
                <a:t>Operations Mgmt</a:t>
              </a:r>
            </a:p>
          </p:txBody>
        </p:sp>
        <p:sp>
          <p:nvSpPr>
            <p:cNvPr id="73" name="Rounded Rectangle 123">
              <a:extLst>
                <a:ext uri="{FF2B5EF4-FFF2-40B4-BE49-F238E27FC236}">
                  <a16:creationId xmlns:a16="http://schemas.microsoft.com/office/drawing/2014/main" id="{A517E5BB-DF33-4967-9150-63EE5303DEB2}"/>
                </a:ext>
              </a:extLst>
            </p:cNvPr>
            <p:cNvSpPr/>
            <p:nvPr/>
          </p:nvSpPr>
          <p:spPr>
            <a:xfrm>
              <a:off x="5017854" y="2948724"/>
              <a:ext cx="2148814" cy="402336"/>
            </a:xfrm>
            <a:prstGeom prst="roundRect">
              <a:avLst/>
            </a:prstGeom>
            <a:solidFill>
              <a:srgbClr val="70AD47">
                <a:lumMod val="75000"/>
              </a:srgbClr>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502920">
                <a:defRPr/>
              </a:pPr>
              <a:r>
                <a:rPr lang="en-US" sz="1210" kern="0" dirty="0">
                  <a:solidFill>
                    <a:prstClr val="white"/>
                  </a:solidFill>
                  <a:latin typeface="Calibri Light" panose="020F0302020204030204" pitchFamily="34" charset="0"/>
                  <a:cs typeface="Calibri Light" panose="020F0302020204030204" pitchFamily="34" charset="0"/>
                </a:rPr>
                <a:t>Service Mgmt</a:t>
              </a:r>
            </a:p>
          </p:txBody>
        </p:sp>
        <p:grpSp>
          <p:nvGrpSpPr>
            <p:cNvPr id="74" name="Group 73">
              <a:extLst>
                <a:ext uri="{FF2B5EF4-FFF2-40B4-BE49-F238E27FC236}">
                  <a16:creationId xmlns:a16="http://schemas.microsoft.com/office/drawing/2014/main" id="{7A9C779F-B1A8-46DB-A8D1-B67AB9C15BE1}"/>
                </a:ext>
              </a:extLst>
            </p:cNvPr>
            <p:cNvGrpSpPr/>
            <p:nvPr/>
          </p:nvGrpSpPr>
          <p:grpSpPr>
            <a:xfrm>
              <a:off x="7440666" y="2948724"/>
              <a:ext cx="2148814" cy="402336"/>
              <a:chOff x="8962805" y="2953969"/>
              <a:chExt cx="1652090" cy="402336"/>
            </a:xfrm>
          </p:grpSpPr>
          <p:sp>
            <p:nvSpPr>
              <p:cNvPr id="99" name="Rounded Rectangle 17">
                <a:extLst>
                  <a:ext uri="{FF2B5EF4-FFF2-40B4-BE49-F238E27FC236}">
                    <a16:creationId xmlns:a16="http://schemas.microsoft.com/office/drawing/2014/main" id="{C5DF508A-EBF2-4343-9CDC-F48E54B188BF}"/>
                  </a:ext>
                </a:extLst>
              </p:cNvPr>
              <p:cNvSpPr/>
              <p:nvPr/>
            </p:nvSpPr>
            <p:spPr>
              <a:xfrm>
                <a:off x="8962805" y="2953969"/>
                <a:ext cx="1652090" cy="402336"/>
              </a:xfrm>
              <a:prstGeom prst="roundRect">
                <a:avLst/>
              </a:prstGeom>
              <a:solidFill>
                <a:srgbClr val="70AD47">
                  <a:lumMod val="75000"/>
                </a:srgbClr>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502920">
                  <a:defRPr/>
                </a:pPr>
                <a:r>
                  <a:rPr lang="en-US" sz="1210" kern="0" dirty="0">
                    <a:solidFill>
                      <a:prstClr val="white"/>
                    </a:solidFill>
                    <a:latin typeface="Calibri Light" panose="020F0302020204030204" pitchFamily="34" charset="0"/>
                    <a:cs typeface="Calibri Light" panose="020F0302020204030204" pitchFamily="34" charset="0"/>
                  </a:rPr>
                  <a:t> </a:t>
                </a:r>
              </a:p>
            </p:txBody>
          </p:sp>
          <p:sp>
            <p:nvSpPr>
              <p:cNvPr id="100" name="Rectangle 99">
                <a:extLst>
                  <a:ext uri="{FF2B5EF4-FFF2-40B4-BE49-F238E27FC236}">
                    <a16:creationId xmlns:a16="http://schemas.microsoft.com/office/drawing/2014/main" id="{6E7B60DA-A1E9-4AEE-8502-FAF9FE5276A1}"/>
                  </a:ext>
                </a:extLst>
              </p:cNvPr>
              <p:cNvSpPr/>
              <p:nvPr/>
            </p:nvSpPr>
            <p:spPr>
              <a:xfrm>
                <a:off x="9149861" y="3011251"/>
                <a:ext cx="1277978" cy="278538"/>
              </a:xfrm>
              <a:prstGeom prst="rect">
                <a:avLst/>
              </a:prstGeom>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502920"/>
                <a:r>
                  <a:rPr lang="en-US" sz="1210" dirty="0">
                    <a:solidFill>
                      <a:prstClr val="white"/>
                    </a:solidFill>
                    <a:latin typeface="Calibri Light" panose="020F0302020204030204" pitchFamily="34" charset="0"/>
                    <a:cs typeface="Calibri Light" panose="020F0302020204030204" pitchFamily="34" charset="0"/>
                  </a:rPr>
                  <a:t>IT Business Mgmt</a:t>
                </a:r>
              </a:p>
            </p:txBody>
          </p:sp>
        </p:grpSp>
        <p:sp>
          <p:nvSpPr>
            <p:cNvPr id="75" name="Rounded Rectangle 35">
              <a:extLst>
                <a:ext uri="{FF2B5EF4-FFF2-40B4-BE49-F238E27FC236}">
                  <a16:creationId xmlns:a16="http://schemas.microsoft.com/office/drawing/2014/main" id="{5A58D8FA-41C6-4779-9C38-67CEDF7FAA73}"/>
                </a:ext>
              </a:extLst>
            </p:cNvPr>
            <p:cNvSpPr/>
            <p:nvPr/>
          </p:nvSpPr>
          <p:spPr>
            <a:xfrm>
              <a:off x="2992382" y="2161493"/>
              <a:ext cx="6216544" cy="371641"/>
            </a:xfrm>
            <a:prstGeom prst="roundRect">
              <a:avLst/>
            </a:prstGeom>
            <a:noFill/>
            <a:ln w="12700" cap="flat" cmpd="sng" algn="ctr">
              <a:noFill/>
              <a:prstDash val="solid"/>
              <a:miter lim="800000"/>
            </a:ln>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502920">
                <a:defRPr/>
              </a:pPr>
              <a:r>
                <a:rPr lang="en-US" sz="1320" b="1" kern="0" dirty="0">
                  <a:solidFill>
                    <a:prstClr val="black"/>
                  </a:solidFill>
                  <a:latin typeface="Calibri Light" panose="020F0302020204030204" pitchFamily="34" charset="0"/>
                  <a:cs typeface="Calibri Light" panose="020F0302020204030204" pitchFamily="34" charset="0"/>
                </a:rPr>
                <a:t>DIR Sourcing Management &amp; Governance</a:t>
              </a:r>
            </a:p>
          </p:txBody>
        </p:sp>
        <p:sp>
          <p:nvSpPr>
            <p:cNvPr id="76" name="Rounded Rectangle 35">
              <a:extLst>
                <a:ext uri="{FF2B5EF4-FFF2-40B4-BE49-F238E27FC236}">
                  <a16:creationId xmlns:a16="http://schemas.microsoft.com/office/drawing/2014/main" id="{3CB5DE0E-AA28-4208-A4B4-758F4C809A21}"/>
                </a:ext>
              </a:extLst>
            </p:cNvPr>
            <p:cNvSpPr/>
            <p:nvPr/>
          </p:nvSpPr>
          <p:spPr>
            <a:xfrm>
              <a:off x="2983076" y="1187349"/>
              <a:ext cx="6216544" cy="371641"/>
            </a:xfrm>
            <a:prstGeom prst="roundRect">
              <a:avLst/>
            </a:prstGeom>
            <a:noFill/>
            <a:ln w="12700" cap="flat" cmpd="sng" algn="ctr">
              <a:noFill/>
              <a:prstDash val="solid"/>
              <a:miter lim="800000"/>
            </a:ln>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502920">
                <a:defRPr/>
              </a:pPr>
              <a:r>
                <a:rPr lang="en-US" sz="1320" b="1" kern="0" dirty="0">
                  <a:solidFill>
                    <a:prstClr val="black"/>
                  </a:solidFill>
                  <a:latin typeface="Calibri Light" panose="020F0302020204030204" pitchFamily="34" charset="0"/>
                  <a:cs typeface="Calibri Light" panose="020F0302020204030204" pitchFamily="34" charset="0"/>
                </a:rPr>
                <a:t>Customers</a:t>
              </a:r>
            </a:p>
          </p:txBody>
        </p:sp>
        <p:sp>
          <p:nvSpPr>
            <p:cNvPr id="77" name="Rounded Rectangle 36">
              <a:extLst>
                <a:ext uri="{FF2B5EF4-FFF2-40B4-BE49-F238E27FC236}">
                  <a16:creationId xmlns:a16="http://schemas.microsoft.com/office/drawing/2014/main" id="{2C96B133-1B9F-4D03-90FC-AF9E7D65E4F3}"/>
                </a:ext>
              </a:extLst>
            </p:cNvPr>
            <p:cNvSpPr/>
            <p:nvPr/>
          </p:nvSpPr>
          <p:spPr>
            <a:xfrm>
              <a:off x="2438400" y="4029046"/>
              <a:ext cx="7305895" cy="2143154"/>
            </a:xfrm>
            <a:prstGeom prst="roundRect">
              <a:avLst/>
            </a:prstGeom>
            <a:solidFill>
              <a:schemeClr val="bg1">
                <a:lumMod val="50000"/>
              </a:schemeClr>
            </a:solidFill>
            <a:ln w="12700" cap="flat" cmpd="sng" algn="ctr">
              <a:noFill/>
              <a:prstDash val="dash"/>
              <a:miter lim="800000"/>
            </a:ln>
            <a:effectLst/>
          </p:spPr>
          <p:txBody>
            <a:bodyPr rtlCol="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502920">
                <a:defRPr/>
              </a:pPr>
              <a:endParaRPr lang="en-US" sz="1828" b="1" kern="0" dirty="0">
                <a:solidFill>
                  <a:srgbClr val="998C85">
                    <a:lumMod val="50000"/>
                  </a:srgbClr>
                </a:solidFill>
                <a:latin typeface="Calibri Light" panose="020F0302020204030204" pitchFamily="34" charset="0"/>
                <a:cs typeface="Calibri Light" panose="020F0302020204030204" pitchFamily="34" charset="0"/>
              </a:endParaRPr>
            </a:p>
          </p:txBody>
        </p:sp>
        <p:sp>
          <p:nvSpPr>
            <p:cNvPr id="78" name="TextBox 72">
              <a:extLst>
                <a:ext uri="{FF2B5EF4-FFF2-40B4-BE49-F238E27FC236}">
                  <a16:creationId xmlns:a16="http://schemas.microsoft.com/office/drawing/2014/main" id="{5DCEA5F1-1653-4F00-99F5-DA0BDC1B969C}"/>
                </a:ext>
              </a:extLst>
            </p:cNvPr>
            <p:cNvSpPr txBox="1"/>
            <p:nvPr/>
          </p:nvSpPr>
          <p:spPr>
            <a:xfrm>
              <a:off x="3472785" y="5816794"/>
              <a:ext cx="5254796" cy="295466"/>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320" b="1" kern="0" dirty="0">
                  <a:solidFill>
                    <a:prstClr val="white"/>
                  </a:solidFill>
                  <a:latin typeface="Calibri Light" panose="020F0302020204030204" pitchFamily="34" charset="0"/>
                  <a:cs typeface="Calibri Light" panose="020F0302020204030204" pitchFamily="34" charset="0"/>
                </a:rPr>
                <a:t>DIR Shared Services</a:t>
              </a:r>
            </a:p>
          </p:txBody>
        </p:sp>
        <p:sp>
          <p:nvSpPr>
            <p:cNvPr id="79" name="Rounded Rectangle 18">
              <a:extLst>
                <a:ext uri="{FF2B5EF4-FFF2-40B4-BE49-F238E27FC236}">
                  <a16:creationId xmlns:a16="http://schemas.microsoft.com/office/drawing/2014/main" id="{62204216-FDFD-4CE0-AEF7-CC5986672E66}"/>
                </a:ext>
              </a:extLst>
            </p:cNvPr>
            <p:cNvSpPr/>
            <p:nvPr/>
          </p:nvSpPr>
          <p:spPr>
            <a:xfrm>
              <a:off x="2608795" y="4108091"/>
              <a:ext cx="1360523" cy="1700389"/>
            </a:xfrm>
            <a:prstGeom prst="roundRect">
              <a:avLst/>
            </a:prstGeom>
            <a:solidFill>
              <a:schemeClr val="bg1"/>
            </a:solidFill>
            <a:ln w="12700" cap="flat" cmpd="sng" algn="ctr">
              <a:solidFill>
                <a:schemeClr val="tx1">
                  <a:lumMod val="65000"/>
                  <a:lumOff val="35000"/>
                </a:schemeClr>
              </a:solidFill>
              <a:prstDash val="solid"/>
              <a:miter lim="800000"/>
            </a:ln>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502920">
                <a:defRPr/>
              </a:pPr>
              <a:endParaRPr lang="en-US" sz="1625" kern="0" dirty="0">
                <a:solidFill>
                  <a:srgbClr val="44546A">
                    <a:lumMod val="50000"/>
                  </a:srgbClr>
                </a:solidFill>
                <a:latin typeface="Calibri Light" panose="020F0302020204030204" pitchFamily="34" charset="0"/>
                <a:cs typeface="Calibri Light" panose="020F0302020204030204" pitchFamily="34" charset="0"/>
              </a:endParaRPr>
            </a:p>
          </p:txBody>
        </p:sp>
        <p:cxnSp>
          <p:nvCxnSpPr>
            <p:cNvPr id="80" name="Straight Arrow Connector 79">
              <a:extLst>
                <a:ext uri="{FF2B5EF4-FFF2-40B4-BE49-F238E27FC236}">
                  <a16:creationId xmlns:a16="http://schemas.microsoft.com/office/drawing/2014/main" id="{A9125247-5971-428D-8DE4-5160A2E0EB36}"/>
                </a:ext>
              </a:extLst>
            </p:cNvPr>
            <p:cNvCxnSpPr/>
            <p:nvPr/>
          </p:nvCxnSpPr>
          <p:spPr>
            <a:xfrm flipH="1">
              <a:off x="3288908" y="3793001"/>
              <a:ext cx="298" cy="464234"/>
            </a:xfrm>
            <a:prstGeom prst="straightConnector1">
              <a:avLst/>
            </a:prstGeom>
            <a:noFill/>
            <a:ln w="57150" cap="flat" cmpd="sng" algn="ctr">
              <a:solidFill>
                <a:sysClr val="windowText" lastClr="000000">
                  <a:lumMod val="60000"/>
                  <a:lumOff val="40000"/>
                </a:sysClr>
              </a:solidFill>
              <a:prstDash val="solid"/>
              <a:miter lim="800000"/>
              <a:headEnd type="oval" w="med" len="med"/>
              <a:tailEnd type="oval" w="med" len="med"/>
            </a:ln>
            <a:effectLst/>
            <a:scene3d>
              <a:camera prst="orthographicFront"/>
              <a:lightRig rig="threePt" dir="t"/>
            </a:scene3d>
            <a:sp3d>
              <a:bevelT w="165100" prst="coolSlant"/>
            </a:sp3d>
          </p:spPr>
        </p:cxnSp>
        <p:sp>
          <p:nvSpPr>
            <p:cNvPr id="81" name="Rounded Rectangle 19">
              <a:extLst>
                <a:ext uri="{FF2B5EF4-FFF2-40B4-BE49-F238E27FC236}">
                  <a16:creationId xmlns:a16="http://schemas.microsoft.com/office/drawing/2014/main" id="{66863B80-1C0B-4F93-95C0-75BD6C81DC18}"/>
                </a:ext>
              </a:extLst>
            </p:cNvPr>
            <p:cNvSpPr/>
            <p:nvPr/>
          </p:nvSpPr>
          <p:spPr>
            <a:xfrm>
              <a:off x="2608691" y="4454194"/>
              <a:ext cx="1358428" cy="1276740"/>
            </a:xfrm>
            <a:prstGeom prst="roundRect">
              <a:avLst/>
            </a:prstGeom>
            <a:noFill/>
            <a:ln w="12700" cap="flat" cmpd="sng" algn="ctr">
              <a:noFill/>
              <a:prstDash val="solid"/>
              <a:miter lim="800000"/>
            </a:ln>
            <a:effectLst/>
          </p:spPr>
          <p:txBody>
            <a:bodyPr rtlCol="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502920">
                <a:defRPr/>
              </a:pPr>
              <a:r>
                <a:rPr lang="en-US" sz="1200" b="1" kern="0" dirty="0">
                  <a:solidFill>
                    <a:prstClr val="black"/>
                  </a:solidFill>
                  <a:latin typeface="Calibri Light" panose="020F0302020204030204" pitchFamily="34" charset="0"/>
                  <a:cs typeface="Calibri Light" panose="020F0302020204030204" pitchFamily="34" charset="0"/>
                </a:rPr>
                <a:t>Atos</a:t>
              </a:r>
              <a:endParaRPr lang="en-US" sz="1420" b="1" kern="0" dirty="0">
                <a:solidFill>
                  <a:prstClr val="black"/>
                </a:solidFill>
                <a:latin typeface="Calibri Light" panose="020F0302020204030204" pitchFamily="34" charset="0"/>
                <a:cs typeface="Calibri Light" panose="020F0302020204030204" pitchFamily="34" charset="0"/>
              </a:endParaRPr>
            </a:p>
            <a:p>
              <a:pPr marL="115888" indent="-115888" defTabSz="502920">
                <a:buFont typeface="Arial" panose="020B0604020202020204" pitchFamily="34" charset="0"/>
                <a:buChar char="•"/>
                <a:defRPr/>
              </a:pPr>
              <a:r>
                <a:rPr lang="en-US" sz="1100" kern="0" dirty="0">
                  <a:solidFill>
                    <a:prstClr val="black"/>
                  </a:solidFill>
                  <a:latin typeface="Calibri Light" panose="020F0302020204030204" pitchFamily="34" charset="0"/>
                  <a:cs typeface="Calibri Light" panose="020F0302020204030204" pitchFamily="34" charset="0"/>
                </a:rPr>
                <a:t>Server</a:t>
              </a:r>
            </a:p>
            <a:p>
              <a:pPr marL="115888" indent="-115888" defTabSz="502920">
                <a:buFont typeface="Arial" panose="020B0604020202020204" pitchFamily="34" charset="0"/>
                <a:buChar char="•"/>
                <a:defRPr/>
              </a:pPr>
              <a:r>
                <a:rPr lang="en-US" sz="1100" kern="0" dirty="0">
                  <a:solidFill>
                    <a:prstClr val="black"/>
                  </a:solidFill>
                  <a:latin typeface="Calibri Light" panose="020F0302020204030204" pitchFamily="34" charset="0"/>
                  <a:cs typeface="Calibri Light" panose="020F0302020204030204" pitchFamily="34" charset="0"/>
                </a:rPr>
                <a:t>Mainframe</a:t>
              </a:r>
            </a:p>
            <a:p>
              <a:pPr marL="115888" indent="-115888" defTabSz="502920">
                <a:buFont typeface="Arial" panose="020B0604020202020204" pitchFamily="34" charset="0"/>
                <a:buChar char="•"/>
                <a:defRPr/>
              </a:pPr>
              <a:r>
                <a:rPr lang="en-US" sz="1100" kern="0" dirty="0">
                  <a:solidFill>
                    <a:prstClr val="black"/>
                  </a:solidFill>
                  <a:latin typeface="Calibri Light" panose="020F0302020204030204" pitchFamily="34" charset="0"/>
                  <a:cs typeface="Calibri Light" panose="020F0302020204030204" pitchFamily="34" charset="0"/>
                </a:rPr>
                <a:t>Network</a:t>
              </a:r>
            </a:p>
            <a:p>
              <a:pPr marL="115888" indent="-115888" defTabSz="502920">
                <a:buFont typeface="Arial" panose="020B0604020202020204" pitchFamily="34" charset="0"/>
                <a:buChar char="•"/>
                <a:defRPr/>
              </a:pPr>
              <a:r>
                <a:rPr lang="en-US" sz="1100" kern="0" dirty="0">
                  <a:solidFill>
                    <a:prstClr val="black"/>
                  </a:solidFill>
                  <a:latin typeface="Calibri Light" panose="020F0302020204030204" pitchFamily="34" charset="0"/>
                  <a:cs typeface="Calibri Light" panose="020F0302020204030204" pitchFamily="34" charset="0"/>
                </a:rPr>
                <a:t>Data Center</a:t>
              </a:r>
            </a:p>
            <a:p>
              <a:pPr defTabSz="502920">
                <a:defRPr/>
              </a:pPr>
              <a:r>
                <a:rPr lang="en-US" sz="1200" b="1" kern="0" dirty="0">
                  <a:solidFill>
                    <a:prstClr val="black"/>
                  </a:solidFill>
                  <a:latin typeface="Calibri Light" panose="020F0302020204030204" pitchFamily="34" charset="0"/>
                  <a:cs typeface="Calibri Light" panose="020F0302020204030204" pitchFamily="34" charset="0"/>
                </a:rPr>
                <a:t>Xerox</a:t>
              </a:r>
              <a:endParaRPr lang="en-US" sz="1400" b="1" kern="0" dirty="0">
                <a:solidFill>
                  <a:prstClr val="black"/>
                </a:solidFill>
                <a:latin typeface="Calibri Light" panose="020F0302020204030204" pitchFamily="34" charset="0"/>
                <a:cs typeface="Calibri Light" panose="020F0302020204030204" pitchFamily="34" charset="0"/>
              </a:endParaRPr>
            </a:p>
            <a:p>
              <a:pPr marL="115888" indent="-115888" defTabSz="502920">
                <a:buFont typeface="Arial" panose="020B0604020202020204" pitchFamily="34" charset="0"/>
                <a:buChar char="•"/>
                <a:defRPr/>
              </a:pPr>
              <a:r>
                <a:rPr lang="en-US" sz="1100" kern="0" dirty="0">
                  <a:solidFill>
                    <a:prstClr val="black"/>
                  </a:solidFill>
                  <a:latin typeface="Calibri Light" panose="020F0302020204030204" pitchFamily="34" charset="0"/>
                  <a:cs typeface="Calibri Light" panose="020F0302020204030204" pitchFamily="34" charset="0"/>
                </a:rPr>
                <a:t>Print Mail</a:t>
              </a:r>
            </a:p>
          </p:txBody>
        </p:sp>
        <p:sp>
          <p:nvSpPr>
            <p:cNvPr id="82" name="Rounded Rectangle 21">
              <a:extLst>
                <a:ext uri="{FF2B5EF4-FFF2-40B4-BE49-F238E27FC236}">
                  <a16:creationId xmlns:a16="http://schemas.microsoft.com/office/drawing/2014/main" id="{AE420813-B4C1-4F83-A1FA-43919DBBC8E1}"/>
                </a:ext>
              </a:extLst>
            </p:cNvPr>
            <p:cNvSpPr/>
            <p:nvPr/>
          </p:nvSpPr>
          <p:spPr>
            <a:xfrm>
              <a:off x="4012119" y="4108091"/>
              <a:ext cx="1360523" cy="1700389"/>
            </a:xfrm>
            <a:prstGeom prst="roundRect">
              <a:avLst/>
            </a:prstGeom>
            <a:solidFill>
              <a:schemeClr val="bg1"/>
            </a:solidFill>
            <a:ln w="12700" cap="flat" cmpd="sng" algn="ctr">
              <a:solidFill>
                <a:schemeClr val="tx1">
                  <a:lumMod val="65000"/>
                  <a:lumOff val="35000"/>
                </a:schemeClr>
              </a:solidFill>
              <a:prstDash val="solid"/>
              <a:miter lim="800000"/>
            </a:ln>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502920">
                <a:defRPr/>
              </a:pPr>
              <a:endParaRPr lang="en-US" sz="1625" kern="0" dirty="0">
                <a:solidFill>
                  <a:srgbClr val="44546A">
                    <a:lumMod val="50000"/>
                  </a:srgbClr>
                </a:solidFill>
                <a:latin typeface="Calibri Light" panose="020F0302020204030204" pitchFamily="34" charset="0"/>
                <a:cs typeface="Calibri Light" panose="020F0302020204030204" pitchFamily="34" charset="0"/>
              </a:endParaRPr>
            </a:p>
          </p:txBody>
        </p:sp>
        <p:sp>
          <p:nvSpPr>
            <p:cNvPr id="83" name="Rounded Rectangle 22">
              <a:extLst>
                <a:ext uri="{FF2B5EF4-FFF2-40B4-BE49-F238E27FC236}">
                  <a16:creationId xmlns:a16="http://schemas.microsoft.com/office/drawing/2014/main" id="{8DD50B92-FA21-48B8-90B1-3E14C1A3F929}"/>
                </a:ext>
              </a:extLst>
            </p:cNvPr>
            <p:cNvSpPr/>
            <p:nvPr/>
          </p:nvSpPr>
          <p:spPr>
            <a:xfrm>
              <a:off x="4095142" y="4215962"/>
              <a:ext cx="1194479" cy="464234"/>
            </a:xfrm>
            <a:prstGeom prst="roundRect">
              <a:avLst/>
            </a:prstGeom>
            <a:noFill/>
            <a:ln w="12700" cap="flat" cmpd="sng" algn="ctr">
              <a:noFill/>
              <a:prstDash val="solid"/>
              <a:miter lim="800000"/>
            </a:ln>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502920">
                <a:defRPr/>
              </a:pPr>
              <a:r>
                <a:rPr lang="en-US" sz="1421" b="1" kern="0" dirty="0">
                  <a:solidFill>
                    <a:prstClr val="black"/>
                  </a:solidFill>
                  <a:latin typeface="Calibri Light" panose="020F0302020204030204" pitchFamily="34" charset="0"/>
                  <a:cs typeface="Calibri Light" panose="020F0302020204030204" pitchFamily="34" charset="0"/>
                </a:rPr>
                <a:t>Texas.gov</a:t>
              </a:r>
            </a:p>
          </p:txBody>
        </p:sp>
        <p:cxnSp>
          <p:nvCxnSpPr>
            <p:cNvPr id="84" name="Straight Arrow Connector 83">
              <a:extLst>
                <a:ext uri="{FF2B5EF4-FFF2-40B4-BE49-F238E27FC236}">
                  <a16:creationId xmlns:a16="http://schemas.microsoft.com/office/drawing/2014/main" id="{530D633B-3406-4B26-BEDC-19EBF0245B74}"/>
                </a:ext>
              </a:extLst>
            </p:cNvPr>
            <p:cNvCxnSpPr/>
            <p:nvPr/>
          </p:nvCxnSpPr>
          <p:spPr>
            <a:xfrm flipH="1">
              <a:off x="4692232" y="3793001"/>
              <a:ext cx="298" cy="464234"/>
            </a:xfrm>
            <a:prstGeom prst="straightConnector1">
              <a:avLst/>
            </a:prstGeom>
            <a:noFill/>
            <a:ln w="57150" cap="flat" cmpd="sng" algn="ctr">
              <a:solidFill>
                <a:sysClr val="windowText" lastClr="000000">
                  <a:lumMod val="60000"/>
                  <a:lumOff val="40000"/>
                </a:sysClr>
              </a:solidFill>
              <a:prstDash val="solid"/>
              <a:miter lim="800000"/>
              <a:headEnd type="oval" w="med" len="med"/>
              <a:tailEnd type="oval" w="med" len="med"/>
            </a:ln>
            <a:effectLst/>
            <a:scene3d>
              <a:camera prst="orthographicFront"/>
              <a:lightRig rig="threePt" dir="t"/>
            </a:scene3d>
            <a:sp3d>
              <a:bevelT w="165100" prst="coolSlant"/>
            </a:sp3d>
          </p:spPr>
        </p:cxnSp>
        <p:sp>
          <p:nvSpPr>
            <p:cNvPr id="85" name="Rounded Rectangle 19">
              <a:extLst>
                <a:ext uri="{FF2B5EF4-FFF2-40B4-BE49-F238E27FC236}">
                  <a16:creationId xmlns:a16="http://schemas.microsoft.com/office/drawing/2014/main" id="{2658AD7E-81BF-4D13-907C-007C000E1F7E}"/>
                </a:ext>
              </a:extLst>
            </p:cNvPr>
            <p:cNvSpPr/>
            <p:nvPr/>
          </p:nvSpPr>
          <p:spPr>
            <a:xfrm>
              <a:off x="4010325" y="4454194"/>
              <a:ext cx="1356925" cy="1219269"/>
            </a:xfrm>
            <a:prstGeom prst="roundRect">
              <a:avLst/>
            </a:prstGeom>
            <a:noFill/>
            <a:ln w="12700" cap="flat" cmpd="sng" algn="ctr">
              <a:noFill/>
              <a:prstDash val="solid"/>
              <a:miter lim="800000"/>
            </a:ln>
            <a:effectLst/>
          </p:spPr>
          <p:txBody>
            <a:bodyPr rtlCol="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502920">
                <a:defRPr/>
              </a:pPr>
              <a:r>
                <a:rPr lang="en-US" sz="1100" b="1" kern="0" dirty="0">
                  <a:solidFill>
                    <a:prstClr val="black"/>
                  </a:solidFill>
                  <a:latin typeface="Calibri Light" panose="020F0302020204030204" pitchFamily="34" charset="0"/>
                  <a:cs typeface="Calibri Light" panose="020F0302020204030204" pitchFamily="34" charset="0"/>
                </a:rPr>
                <a:t>Deloitte</a:t>
              </a:r>
            </a:p>
            <a:p>
              <a:pPr marL="115888" indent="-115888" defTabSz="502920">
                <a:buFont typeface="Arial" panose="020B0604020202020204" pitchFamily="34" charset="0"/>
                <a:buChar char="•"/>
                <a:defRPr/>
              </a:pPr>
              <a:r>
                <a:rPr lang="en-US" sz="1100" kern="0" dirty="0">
                  <a:solidFill>
                    <a:prstClr val="black"/>
                  </a:solidFill>
                  <a:latin typeface="Calibri Light" panose="020F0302020204030204" pitchFamily="34" charset="0"/>
                  <a:cs typeface="Calibri Light" panose="020F0302020204030204" pitchFamily="34" charset="0"/>
                </a:rPr>
                <a:t>Texas.gov Services</a:t>
              </a:r>
            </a:p>
            <a:p>
              <a:pPr defTabSz="502920">
                <a:defRPr/>
              </a:pPr>
              <a:r>
                <a:rPr lang="en-US" sz="1100" b="1" kern="0" dirty="0">
                  <a:solidFill>
                    <a:prstClr val="black"/>
                  </a:solidFill>
                  <a:latin typeface="Calibri Light" panose="020F0302020204030204" pitchFamily="34" charset="0"/>
                  <a:cs typeface="Calibri Light" panose="020F0302020204030204" pitchFamily="34" charset="0"/>
                </a:rPr>
                <a:t>NIC</a:t>
              </a:r>
            </a:p>
            <a:p>
              <a:pPr marL="115888" indent="-115888" defTabSz="502920">
                <a:buFont typeface="Arial" panose="020B0604020202020204" pitchFamily="34" charset="0"/>
                <a:buChar char="•"/>
                <a:defRPr/>
              </a:pPr>
              <a:r>
                <a:rPr lang="en-US" sz="1100" kern="0" dirty="0">
                  <a:solidFill>
                    <a:prstClr val="black"/>
                  </a:solidFill>
                  <a:latin typeface="Calibri Light" panose="020F0302020204030204" pitchFamily="34" charset="0"/>
                  <a:cs typeface="Calibri Light" panose="020F0302020204030204" pitchFamily="34" charset="0"/>
                </a:rPr>
                <a:t>Payment Services</a:t>
              </a:r>
            </a:p>
          </p:txBody>
        </p:sp>
        <p:sp>
          <p:nvSpPr>
            <p:cNvPr id="86" name="Rounded Rectangle 24">
              <a:extLst>
                <a:ext uri="{FF2B5EF4-FFF2-40B4-BE49-F238E27FC236}">
                  <a16:creationId xmlns:a16="http://schemas.microsoft.com/office/drawing/2014/main" id="{322C0D91-B87C-4B5B-B43F-175EB1A5A5B8}"/>
                </a:ext>
              </a:extLst>
            </p:cNvPr>
            <p:cNvSpPr/>
            <p:nvPr/>
          </p:nvSpPr>
          <p:spPr>
            <a:xfrm>
              <a:off x="5415444" y="4108091"/>
              <a:ext cx="1360523" cy="1700389"/>
            </a:xfrm>
            <a:prstGeom prst="roundRect">
              <a:avLst/>
            </a:prstGeom>
            <a:solidFill>
              <a:schemeClr val="bg1"/>
            </a:solidFill>
            <a:ln w="12700" cap="flat" cmpd="sng" algn="ctr">
              <a:solidFill>
                <a:schemeClr val="tx1">
                  <a:lumMod val="65000"/>
                  <a:lumOff val="35000"/>
                </a:schemeClr>
              </a:solidFill>
              <a:prstDash val="solid"/>
              <a:miter lim="800000"/>
            </a:ln>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502920"/>
              <a:endParaRPr lang="en-US" sz="1625" kern="0" dirty="0">
                <a:solidFill>
                  <a:srgbClr val="44546A">
                    <a:lumMod val="50000"/>
                  </a:srgbClr>
                </a:solidFill>
                <a:latin typeface="Calibri Light" panose="020F0302020204030204" pitchFamily="34" charset="0"/>
                <a:cs typeface="Calibri Light" panose="020F0302020204030204" pitchFamily="34" charset="0"/>
              </a:endParaRPr>
            </a:p>
          </p:txBody>
        </p:sp>
        <p:sp>
          <p:nvSpPr>
            <p:cNvPr id="87" name="Rounded Rectangle 25">
              <a:extLst>
                <a:ext uri="{FF2B5EF4-FFF2-40B4-BE49-F238E27FC236}">
                  <a16:creationId xmlns:a16="http://schemas.microsoft.com/office/drawing/2014/main" id="{80889F4D-E238-4035-9A6C-7B80E72CAEF4}"/>
                </a:ext>
              </a:extLst>
            </p:cNvPr>
            <p:cNvSpPr/>
            <p:nvPr/>
          </p:nvSpPr>
          <p:spPr>
            <a:xfrm>
              <a:off x="5551496" y="4215962"/>
              <a:ext cx="1088418" cy="464234"/>
            </a:xfrm>
            <a:prstGeom prst="roundRect">
              <a:avLst/>
            </a:prstGeom>
            <a:noFill/>
            <a:ln w="12700" cap="flat" cmpd="sng" algn="ctr">
              <a:noFill/>
              <a:prstDash val="solid"/>
              <a:miter lim="800000"/>
            </a:ln>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502920">
                <a:defRPr/>
              </a:pPr>
              <a:r>
                <a:rPr lang="en-US" sz="1421" b="1" kern="0" dirty="0">
                  <a:solidFill>
                    <a:prstClr val="black"/>
                  </a:solidFill>
                  <a:latin typeface="Calibri Light" panose="020F0302020204030204" pitchFamily="34" charset="0"/>
                  <a:cs typeface="Calibri Light" panose="020F0302020204030204" pitchFamily="34" charset="0"/>
                </a:rPr>
                <a:t>MAS</a:t>
              </a:r>
            </a:p>
          </p:txBody>
        </p:sp>
        <p:cxnSp>
          <p:nvCxnSpPr>
            <p:cNvPr id="88" name="Straight Arrow Connector 87">
              <a:extLst>
                <a:ext uri="{FF2B5EF4-FFF2-40B4-BE49-F238E27FC236}">
                  <a16:creationId xmlns:a16="http://schemas.microsoft.com/office/drawing/2014/main" id="{469B788E-384A-491D-A541-161F1EF49B36}"/>
                </a:ext>
              </a:extLst>
            </p:cNvPr>
            <p:cNvCxnSpPr/>
            <p:nvPr/>
          </p:nvCxnSpPr>
          <p:spPr>
            <a:xfrm flipH="1">
              <a:off x="6095557" y="3793001"/>
              <a:ext cx="298" cy="464234"/>
            </a:xfrm>
            <a:prstGeom prst="straightConnector1">
              <a:avLst/>
            </a:prstGeom>
            <a:noFill/>
            <a:ln w="57150" cap="flat" cmpd="sng" algn="ctr">
              <a:solidFill>
                <a:sysClr val="windowText" lastClr="000000">
                  <a:lumMod val="60000"/>
                  <a:lumOff val="40000"/>
                </a:sysClr>
              </a:solidFill>
              <a:prstDash val="solid"/>
              <a:miter lim="800000"/>
              <a:headEnd type="oval" w="med" len="med"/>
              <a:tailEnd type="oval" w="med" len="med"/>
            </a:ln>
            <a:effectLst/>
            <a:scene3d>
              <a:camera prst="orthographicFront"/>
              <a:lightRig rig="threePt" dir="t"/>
            </a:scene3d>
            <a:sp3d>
              <a:bevelT w="165100" prst="coolSlant"/>
            </a:sp3d>
          </p:spPr>
        </p:cxnSp>
        <p:sp>
          <p:nvSpPr>
            <p:cNvPr id="89" name="Rounded Rectangle 19">
              <a:extLst>
                <a:ext uri="{FF2B5EF4-FFF2-40B4-BE49-F238E27FC236}">
                  <a16:creationId xmlns:a16="http://schemas.microsoft.com/office/drawing/2014/main" id="{92D14601-A3CE-4393-AAA0-072AB50C5E89}"/>
                </a:ext>
              </a:extLst>
            </p:cNvPr>
            <p:cNvSpPr/>
            <p:nvPr/>
          </p:nvSpPr>
          <p:spPr>
            <a:xfrm>
              <a:off x="5425605" y="4454194"/>
              <a:ext cx="1350362" cy="1080608"/>
            </a:xfrm>
            <a:prstGeom prst="roundRect">
              <a:avLst/>
            </a:prstGeom>
            <a:noFill/>
            <a:ln w="12700" cap="flat" cmpd="sng" algn="ctr">
              <a:noFill/>
              <a:prstDash val="solid"/>
              <a:miter lim="800000"/>
            </a:ln>
            <a:effectLst/>
          </p:spPr>
          <p:txBody>
            <a:bodyPr rtlCol="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502920">
                <a:defRPr/>
              </a:pPr>
              <a:r>
                <a:rPr lang="en-US" sz="1100" b="1" kern="0" dirty="0">
                  <a:solidFill>
                    <a:prstClr val="black"/>
                  </a:solidFill>
                  <a:latin typeface="Calibri Light" panose="020F0302020204030204" pitchFamily="34" charset="0"/>
                  <a:cs typeface="Calibri Light" panose="020F0302020204030204" pitchFamily="34" charset="0"/>
                </a:rPr>
                <a:t>DXC</a:t>
              </a:r>
            </a:p>
            <a:p>
              <a:pPr marL="115888" indent="-115888" defTabSz="502920">
                <a:buFont typeface="Arial" panose="020B0604020202020204" pitchFamily="34" charset="0"/>
                <a:buChar char="•"/>
                <a:defRPr/>
              </a:pPr>
              <a:r>
                <a:rPr lang="en-US" sz="1100" kern="0" dirty="0">
                  <a:solidFill>
                    <a:prstClr val="black"/>
                  </a:solidFill>
                  <a:latin typeface="Calibri Light" panose="020F0302020204030204" pitchFamily="34" charset="0"/>
                  <a:cs typeface="Calibri Light" panose="020F0302020204030204" pitchFamily="34" charset="0"/>
                </a:rPr>
                <a:t>App Dev</a:t>
              </a:r>
            </a:p>
            <a:p>
              <a:pPr marL="115888" indent="-115888" defTabSz="502920">
                <a:buFont typeface="Arial" panose="020B0604020202020204" pitchFamily="34" charset="0"/>
                <a:buChar char="•"/>
                <a:defRPr/>
              </a:pPr>
              <a:r>
                <a:rPr lang="en-US" sz="1100" kern="0" dirty="0">
                  <a:solidFill>
                    <a:prstClr val="black"/>
                  </a:solidFill>
                  <a:latin typeface="Calibri Light" panose="020F0302020204030204" pitchFamily="34" charset="0"/>
                  <a:cs typeface="Calibri Light" panose="020F0302020204030204" pitchFamily="34" charset="0"/>
                </a:rPr>
                <a:t>App Maint</a:t>
              </a:r>
            </a:p>
            <a:p>
              <a:pPr defTabSz="502920">
                <a:defRPr/>
              </a:pPr>
              <a:r>
                <a:rPr lang="en-US" sz="1100" b="1" kern="0" dirty="0">
                  <a:solidFill>
                    <a:prstClr val="black"/>
                  </a:solidFill>
                  <a:latin typeface="Calibri Light" panose="020F0302020204030204" pitchFamily="34" charset="0"/>
                  <a:cs typeface="Calibri Light" panose="020F0302020204030204" pitchFamily="34" charset="0"/>
                </a:rPr>
                <a:t>Allied</a:t>
              </a:r>
            </a:p>
            <a:p>
              <a:pPr marL="115888" indent="-115888" defTabSz="502920">
                <a:buFont typeface="Arial" panose="020B0604020202020204" pitchFamily="34" charset="0"/>
                <a:buChar char="•"/>
                <a:defRPr/>
              </a:pPr>
              <a:r>
                <a:rPr lang="en-US" sz="1100" kern="0" dirty="0">
                  <a:solidFill>
                    <a:prstClr val="black"/>
                  </a:solidFill>
                  <a:latin typeface="Calibri Light" panose="020F0302020204030204" pitchFamily="34" charset="0"/>
                  <a:cs typeface="Calibri Light" panose="020F0302020204030204" pitchFamily="34" charset="0"/>
                </a:rPr>
                <a:t>Rate Card</a:t>
              </a:r>
            </a:p>
            <a:p>
              <a:pPr defTabSz="502920">
                <a:defRPr/>
              </a:pPr>
              <a:endParaRPr lang="en-US" sz="1100" b="1" kern="0" dirty="0">
                <a:solidFill>
                  <a:prstClr val="black"/>
                </a:solidFill>
                <a:latin typeface="Calibri Light" panose="020F0302020204030204" pitchFamily="34" charset="0"/>
                <a:cs typeface="Calibri Light" panose="020F0302020204030204" pitchFamily="34" charset="0"/>
              </a:endParaRPr>
            </a:p>
          </p:txBody>
        </p:sp>
        <p:sp>
          <p:nvSpPr>
            <p:cNvPr id="90" name="Rounded Rectangle 27">
              <a:extLst>
                <a:ext uri="{FF2B5EF4-FFF2-40B4-BE49-F238E27FC236}">
                  <a16:creationId xmlns:a16="http://schemas.microsoft.com/office/drawing/2014/main" id="{FC1BE926-AFD7-4803-93E6-B9D72773BB00}"/>
                </a:ext>
              </a:extLst>
            </p:cNvPr>
            <p:cNvSpPr/>
            <p:nvPr/>
          </p:nvSpPr>
          <p:spPr>
            <a:xfrm>
              <a:off x="6818769" y="4108091"/>
              <a:ext cx="1360523" cy="1700389"/>
            </a:xfrm>
            <a:prstGeom prst="roundRect">
              <a:avLst/>
            </a:prstGeom>
            <a:solidFill>
              <a:schemeClr val="bg1"/>
            </a:solidFill>
            <a:ln w="12700" cap="flat" cmpd="sng" algn="ctr">
              <a:noFill/>
              <a:prstDash val="solid"/>
              <a:miter lim="800000"/>
            </a:ln>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502920">
                <a:defRPr/>
              </a:pPr>
              <a:endParaRPr lang="en-US" sz="1625" kern="0" dirty="0">
                <a:solidFill>
                  <a:srgbClr val="44546A">
                    <a:lumMod val="50000"/>
                  </a:srgbClr>
                </a:solidFill>
                <a:latin typeface="Calibri Light" panose="020F0302020204030204" pitchFamily="34" charset="0"/>
                <a:cs typeface="Calibri Light" panose="020F0302020204030204" pitchFamily="34" charset="0"/>
              </a:endParaRPr>
            </a:p>
          </p:txBody>
        </p:sp>
        <p:sp>
          <p:nvSpPr>
            <p:cNvPr id="91" name="Rounded Rectangle 28">
              <a:extLst>
                <a:ext uri="{FF2B5EF4-FFF2-40B4-BE49-F238E27FC236}">
                  <a16:creationId xmlns:a16="http://schemas.microsoft.com/office/drawing/2014/main" id="{0042A954-0A66-49CA-AC5F-6382C7637F48}"/>
                </a:ext>
              </a:extLst>
            </p:cNvPr>
            <p:cNvSpPr/>
            <p:nvPr/>
          </p:nvSpPr>
          <p:spPr>
            <a:xfrm>
              <a:off x="6954820" y="4215962"/>
              <a:ext cx="1088423" cy="464234"/>
            </a:xfrm>
            <a:prstGeom prst="roundRect">
              <a:avLst/>
            </a:prstGeom>
            <a:noFill/>
            <a:ln w="12700" cap="flat" cmpd="sng" algn="ctr">
              <a:noFill/>
              <a:prstDash val="solid"/>
              <a:miter lim="800000"/>
            </a:ln>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502920">
                <a:defRPr/>
              </a:pPr>
              <a:r>
                <a:rPr lang="en-US" sz="1421" b="1" kern="0" dirty="0">
                  <a:solidFill>
                    <a:prstClr val="black"/>
                  </a:solidFill>
                  <a:latin typeface="Calibri Light" panose="020F0302020204030204" pitchFamily="34" charset="0"/>
                  <a:cs typeface="Calibri Light" panose="020F0302020204030204" pitchFamily="34" charset="0"/>
                </a:rPr>
                <a:t>MSS</a:t>
              </a:r>
            </a:p>
          </p:txBody>
        </p:sp>
        <p:cxnSp>
          <p:nvCxnSpPr>
            <p:cNvPr id="92" name="Straight Arrow Connector 91">
              <a:extLst>
                <a:ext uri="{FF2B5EF4-FFF2-40B4-BE49-F238E27FC236}">
                  <a16:creationId xmlns:a16="http://schemas.microsoft.com/office/drawing/2014/main" id="{0AABBC09-586B-49F6-B459-C1B9A4A5A763}"/>
                </a:ext>
              </a:extLst>
            </p:cNvPr>
            <p:cNvCxnSpPr/>
            <p:nvPr/>
          </p:nvCxnSpPr>
          <p:spPr>
            <a:xfrm flipH="1">
              <a:off x="7498882" y="3793001"/>
              <a:ext cx="298" cy="464234"/>
            </a:xfrm>
            <a:prstGeom prst="straightConnector1">
              <a:avLst/>
            </a:prstGeom>
            <a:noFill/>
            <a:ln w="57150" cap="flat" cmpd="sng" algn="ctr">
              <a:solidFill>
                <a:sysClr val="windowText" lastClr="000000">
                  <a:lumMod val="60000"/>
                  <a:lumOff val="40000"/>
                </a:sysClr>
              </a:solidFill>
              <a:prstDash val="solid"/>
              <a:miter lim="800000"/>
              <a:headEnd type="oval" w="med" len="med"/>
              <a:tailEnd type="oval" w="med" len="med"/>
            </a:ln>
            <a:effectLst/>
            <a:scene3d>
              <a:camera prst="orthographicFront"/>
              <a:lightRig rig="threePt" dir="t"/>
            </a:scene3d>
            <a:sp3d>
              <a:bevelT w="165100" prst="coolSlant"/>
            </a:sp3d>
          </p:spPr>
        </p:cxnSp>
        <p:sp>
          <p:nvSpPr>
            <p:cNvPr id="93" name="Rounded Rectangle 19">
              <a:extLst>
                <a:ext uri="{FF2B5EF4-FFF2-40B4-BE49-F238E27FC236}">
                  <a16:creationId xmlns:a16="http://schemas.microsoft.com/office/drawing/2014/main" id="{A64D01CF-0008-461B-B90C-6ABDF211EC60}"/>
                </a:ext>
              </a:extLst>
            </p:cNvPr>
            <p:cNvSpPr/>
            <p:nvPr/>
          </p:nvSpPr>
          <p:spPr>
            <a:xfrm>
              <a:off x="6807363" y="4454194"/>
              <a:ext cx="1366833" cy="1320976"/>
            </a:xfrm>
            <a:prstGeom prst="roundRect">
              <a:avLst/>
            </a:prstGeom>
            <a:noFill/>
            <a:ln w="12700" cap="flat" cmpd="sng" algn="ctr">
              <a:noFill/>
              <a:prstDash val="solid"/>
              <a:miter lim="800000"/>
            </a:ln>
            <a:effectLst/>
          </p:spPr>
          <p:txBody>
            <a:bodyPr rtlCol="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502920">
                <a:defRPr/>
              </a:pPr>
              <a:r>
                <a:rPr lang="en-US" sz="1100" b="1" kern="0" dirty="0">
                  <a:solidFill>
                    <a:prstClr val="black"/>
                  </a:solidFill>
                  <a:latin typeface="Calibri Light" panose="020F0302020204030204" pitchFamily="34" charset="0"/>
                  <a:cs typeface="Calibri Light" panose="020F0302020204030204" pitchFamily="34" charset="0"/>
                </a:rPr>
                <a:t>AT&amp;T</a:t>
              </a:r>
            </a:p>
            <a:p>
              <a:pPr marL="115888" indent="-115888" defTabSz="502920">
                <a:buFont typeface="Arial" panose="020B0604020202020204" pitchFamily="34" charset="0"/>
                <a:buChar char="•"/>
                <a:defRPr/>
              </a:pPr>
              <a:r>
                <a:rPr lang="en-US" sz="1100" kern="0" dirty="0">
                  <a:solidFill>
                    <a:prstClr val="black"/>
                  </a:solidFill>
                  <a:latin typeface="Calibri Light" panose="020F0302020204030204" pitchFamily="34" charset="0"/>
                  <a:cs typeface="Calibri Light" panose="020F0302020204030204" pitchFamily="34" charset="0"/>
                </a:rPr>
                <a:t>Device Mgmt..</a:t>
              </a:r>
            </a:p>
            <a:p>
              <a:pPr marL="115888" indent="-115888" defTabSz="502920">
                <a:buFont typeface="Arial" panose="020B0604020202020204" pitchFamily="34" charset="0"/>
                <a:buChar char="•"/>
                <a:defRPr/>
              </a:pPr>
              <a:r>
                <a:rPr lang="en-US" sz="1100" kern="0" dirty="0">
                  <a:solidFill>
                    <a:prstClr val="black"/>
                  </a:solidFill>
                  <a:latin typeface="Calibri Light" panose="020F0302020204030204" pitchFamily="34" charset="0"/>
                  <a:cs typeface="Calibri Light" panose="020F0302020204030204" pitchFamily="34" charset="0"/>
                </a:rPr>
                <a:t>Incident Response</a:t>
              </a:r>
            </a:p>
            <a:p>
              <a:pPr marL="115888" indent="-115888" defTabSz="502920">
                <a:buFont typeface="Arial" panose="020B0604020202020204" pitchFamily="34" charset="0"/>
                <a:buChar char="•"/>
                <a:defRPr/>
              </a:pPr>
              <a:r>
                <a:rPr lang="en-US" sz="1100" kern="0" dirty="0">
                  <a:solidFill>
                    <a:prstClr val="black"/>
                  </a:solidFill>
                  <a:latin typeface="Calibri Light" panose="020F0302020204030204" pitchFamily="34" charset="0"/>
                  <a:cs typeface="Calibri Light" panose="020F0302020204030204" pitchFamily="34" charset="0"/>
                </a:rPr>
                <a:t>Risk &amp; Compliance</a:t>
              </a:r>
            </a:p>
            <a:p>
              <a:pPr defTabSz="502920">
                <a:defRPr/>
              </a:pPr>
              <a:endParaRPr lang="en-US" sz="1100" b="1" kern="0" dirty="0">
                <a:solidFill>
                  <a:prstClr val="black"/>
                </a:solidFill>
                <a:latin typeface="Calibri Light" panose="020F0302020204030204" pitchFamily="34" charset="0"/>
                <a:cs typeface="Calibri Light" panose="020F0302020204030204" pitchFamily="34" charset="0"/>
              </a:endParaRPr>
            </a:p>
          </p:txBody>
        </p:sp>
        <p:sp>
          <p:nvSpPr>
            <p:cNvPr id="94" name="Rounded Rectangle 30">
              <a:extLst>
                <a:ext uri="{FF2B5EF4-FFF2-40B4-BE49-F238E27FC236}">
                  <a16:creationId xmlns:a16="http://schemas.microsoft.com/office/drawing/2014/main" id="{6AD03AF7-01D0-415A-B354-978F8405F3C4}"/>
                </a:ext>
              </a:extLst>
            </p:cNvPr>
            <p:cNvSpPr/>
            <p:nvPr/>
          </p:nvSpPr>
          <p:spPr>
            <a:xfrm>
              <a:off x="8222092" y="4108091"/>
              <a:ext cx="1360523" cy="1700389"/>
            </a:xfrm>
            <a:prstGeom prst="roundRect">
              <a:avLst/>
            </a:prstGeom>
            <a:solidFill>
              <a:schemeClr val="bg1">
                <a:lumMod val="85000"/>
              </a:schemeClr>
            </a:solidFill>
            <a:ln w="12700" cap="flat" cmpd="sng" algn="ctr">
              <a:noFill/>
              <a:prstDash val="solid"/>
              <a:miter lim="800000"/>
            </a:ln>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502920">
                <a:defRPr/>
              </a:pPr>
              <a:endParaRPr lang="en-US" sz="2437" kern="0" dirty="0">
                <a:solidFill>
                  <a:srgbClr val="44546A">
                    <a:lumMod val="50000"/>
                  </a:srgbClr>
                </a:solidFill>
                <a:latin typeface="Calibri Light" panose="020F0302020204030204" pitchFamily="34" charset="0"/>
                <a:cs typeface="Calibri Light" panose="020F0302020204030204" pitchFamily="34" charset="0"/>
              </a:endParaRPr>
            </a:p>
          </p:txBody>
        </p:sp>
        <p:sp>
          <p:nvSpPr>
            <p:cNvPr id="95" name="Rounded Rectangle 31">
              <a:extLst>
                <a:ext uri="{FF2B5EF4-FFF2-40B4-BE49-F238E27FC236}">
                  <a16:creationId xmlns:a16="http://schemas.microsoft.com/office/drawing/2014/main" id="{4B8CCAB5-0910-4425-82A3-4DA1979C1400}"/>
                </a:ext>
              </a:extLst>
            </p:cNvPr>
            <p:cNvSpPr/>
            <p:nvPr/>
          </p:nvSpPr>
          <p:spPr>
            <a:xfrm>
              <a:off x="8358143" y="4215962"/>
              <a:ext cx="1088421" cy="464234"/>
            </a:xfrm>
            <a:prstGeom prst="roundRect">
              <a:avLst/>
            </a:prstGeom>
            <a:noFill/>
            <a:ln w="12700" cap="flat" cmpd="sng" algn="ctr">
              <a:noFill/>
              <a:prstDash val="solid"/>
              <a:miter lim="800000"/>
            </a:ln>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502920">
                <a:defRPr/>
              </a:pPr>
              <a:r>
                <a:rPr lang="en-US" sz="1421" b="1" kern="0" dirty="0">
                  <a:solidFill>
                    <a:prstClr val="black"/>
                  </a:solidFill>
                  <a:latin typeface="Calibri Light" panose="020F0302020204030204" pitchFamily="34" charset="0"/>
                  <a:cs typeface="Calibri Light" panose="020F0302020204030204" pitchFamily="34" charset="0"/>
                </a:rPr>
                <a:t>Future</a:t>
              </a:r>
            </a:p>
          </p:txBody>
        </p:sp>
        <p:cxnSp>
          <p:nvCxnSpPr>
            <p:cNvPr id="96" name="Straight Arrow Connector 95">
              <a:extLst>
                <a:ext uri="{FF2B5EF4-FFF2-40B4-BE49-F238E27FC236}">
                  <a16:creationId xmlns:a16="http://schemas.microsoft.com/office/drawing/2014/main" id="{D6B2941C-6D8C-4AB4-B41F-CE7DD413780D}"/>
                </a:ext>
              </a:extLst>
            </p:cNvPr>
            <p:cNvCxnSpPr/>
            <p:nvPr/>
          </p:nvCxnSpPr>
          <p:spPr>
            <a:xfrm flipH="1">
              <a:off x="8902205" y="3793001"/>
              <a:ext cx="298" cy="464234"/>
            </a:xfrm>
            <a:prstGeom prst="straightConnector1">
              <a:avLst/>
            </a:prstGeom>
            <a:noFill/>
            <a:ln w="57150" cap="flat" cmpd="sng" algn="ctr">
              <a:solidFill>
                <a:sysClr val="windowText" lastClr="000000">
                  <a:lumMod val="60000"/>
                  <a:lumOff val="40000"/>
                </a:sysClr>
              </a:solidFill>
              <a:prstDash val="solid"/>
              <a:miter lim="800000"/>
              <a:headEnd type="oval" w="med" len="med"/>
              <a:tailEnd type="oval" w="med" len="med"/>
            </a:ln>
            <a:effectLst/>
            <a:scene3d>
              <a:camera prst="orthographicFront"/>
              <a:lightRig rig="threePt" dir="t"/>
            </a:scene3d>
            <a:sp3d>
              <a:bevelT w="165100" prst="coolSlant"/>
            </a:sp3d>
          </p:spPr>
        </p:cxnSp>
        <p:sp>
          <p:nvSpPr>
            <p:cNvPr id="97" name="Rounded Rectangle 19">
              <a:extLst>
                <a:ext uri="{FF2B5EF4-FFF2-40B4-BE49-F238E27FC236}">
                  <a16:creationId xmlns:a16="http://schemas.microsoft.com/office/drawing/2014/main" id="{46C44E0C-6FEE-4E4D-910B-5CD0779E1371}"/>
                </a:ext>
              </a:extLst>
            </p:cNvPr>
            <p:cNvSpPr/>
            <p:nvPr/>
          </p:nvSpPr>
          <p:spPr>
            <a:xfrm>
              <a:off x="8216997" y="4454194"/>
              <a:ext cx="1372184" cy="464234"/>
            </a:xfrm>
            <a:prstGeom prst="roundRect">
              <a:avLst/>
            </a:prstGeom>
            <a:noFill/>
            <a:ln w="12700" cap="flat" cmpd="sng" algn="ctr">
              <a:noFill/>
              <a:prstDash val="solid"/>
              <a:miter lim="800000"/>
            </a:ln>
            <a:effectLst/>
          </p:spPr>
          <p:txBody>
            <a:bodyPr rtlCol="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15888" indent="-115888" defTabSz="502920">
                <a:buFont typeface="Arial" panose="020B0604020202020204" pitchFamily="34" charset="0"/>
                <a:buChar char="•"/>
                <a:defRPr/>
              </a:pPr>
              <a:r>
                <a:rPr lang="en-US" sz="1100" b="1" kern="0" dirty="0">
                  <a:solidFill>
                    <a:prstClr val="black"/>
                  </a:solidFill>
                  <a:latin typeface="Calibri Light" panose="020F0302020204030204" pitchFamily="34" charset="0"/>
                  <a:cs typeface="Calibri Light" panose="020F0302020204030204" pitchFamily="34" charset="0"/>
                </a:rPr>
                <a:t>SCP n</a:t>
              </a:r>
            </a:p>
            <a:p>
              <a:pPr defTabSz="502920">
                <a:defRPr/>
              </a:pPr>
              <a:endParaRPr lang="en-US" sz="1100" b="1" kern="0" dirty="0">
                <a:solidFill>
                  <a:prstClr val="black"/>
                </a:solidFill>
                <a:latin typeface="Calibri Light" panose="020F0302020204030204" pitchFamily="34" charset="0"/>
                <a:cs typeface="Calibri Light" panose="020F0302020204030204" pitchFamily="34" charset="0"/>
              </a:endParaRPr>
            </a:p>
            <a:p>
              <a:pPr defTabSz="502920">
                <a:defRPr/>
              </a:pPr>
              <a:endParaRPr lang="en-US" sz="1100" b="1" kern="0" dirty="0">
                <a:solidFill>
                  <a:prstClr val="black"/>
                </a:solidFill>
                <a:latin typeface="Calibri Light" panose="020F0302020204030204" pitchFamily="34" charset="0"/>
                <a:cs typeface="Calibri Light" panose="020F0302020204030204" pitchFamily="34" charset="0"/>
              </a:endParaRPr>
            </a:p>
          </p:txBody>
        </p:sp>
        <p:sp>
          <p:nvSpPr>
            <p:cNvPr id="98" name="Rounded Rectangle 22">
              <a:extLst>
                <a:ext uri="{FF2B5EF4-FFF2-40B4-BE49-F238E27FC236}">
                  <a16:creationId xmlns:a16="http://schemas.microsoft.com/office/drawing/2014/main" id="{8A64A060-3E62-4B59-9B20-B69E6AE56221}"/>
                </a:ext>
              </a:extLst>
            </p:cNvPr>
            <p:cNvSpPr/>
            <p:nvPr/>
          </p:nvSpPr>
          <p:spPr>
            <a:xfrm>
              <a:off x="2603299" y="4215962"/>
              <a:ext cx="1355790" cy="464234"/>
            </a:xfrm>
            <a:prstGeom prst="roundRect">
              <a:avLst/>
            </a:prstGeom>
            <a:noFill/>
            <a:ln w="12700" cap="flat" cmpd="sng" algn="ctr">
              <a:noFill/>
              <a:prstDash val="solid"/>
              <a:miter lim="800000"/>
            </a:ln>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502920">
                <a:defRPr/>
              </a:pPr>
              <a:r>
                <a:rPr lang="en-US" sz="1421" b="1" kern="0" dirty="0">
                  <a:solidFill>
                    <a:prstClr val="black"/>
                  </a:solidFill>
                  <a:latin typeface="Calibri Light" panose="020F0302020204030204" pitchFamily="34" charset="0"/>
                  <a:cs typeface="Calibri Light" panose="020F0302020204030204" pitchFamily="34" charset="0"/>
                </a:rPr>
                <a:t>DCS</a:t>
              </a:r>
            </a:p>
          </p:txBody>
        </p:sp>
      </p:grpSp>
    </p:spTree>
    <p:extLst>
      <p:ext uri="{BB962C8B-B14F-4D97-AF65-F5344CB8AC3E}">
        <p14:creationId xmlns:p14="http://schemas.microsoft.com/office/powerpoint/2010/main" val="16945107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1885" y="-45450"/>
            <a:ext cx="8948892" cy="1089764"/>
          </a:xfrm>
        </p:spPr>
        <p:txBody>
          <a:bodyPr>
            <a:normAutofit/>
          </a:bodyPr>
          <a:lstStyle/>
          <a:p>
            <a:r>
              <a:rPr lang="en-US" sz="3000" dirty="0"/>
              <a:t>Shared Technology Services Governance</a:t>
            </a:r>
          </a:p>
        </p:txBody>
      </p:sp>
      <p:cxnSp>
        <p:nvCxnSpPr>
          <p:cNvPr id="19" name="Straight Connector 18"/>
          <p:cNvCxnSpPr/>
          <p:nvPr/>
        </p:nvCxnSpPr>
        <p:spPr bwMode="auto">
          <a:xfrm flipV="1">
            <a:off x="131885" y="2505808"/>
            <a:ext cx="4482325" cy="222"/>
          </a:xfrm>
          <a:prstGeom prst="line">
            <a:avLst/>
          </a:prstGeom>
          <a:solidFill>
            <a:schemeClr val="tx2"/>
          </a:solidFill>
          <a:ln w="6350" cap="flat" cmpd="sng" algn="ctr">
            <a:solidFill>
              <a:schemeClr val="accent3"/>
            </a:solidFill>
            <a:prstDash val="solid"/>
            <a:round/>
            <a:headEnd type="none" w="med" len="med"/>
            <a:tailEnd type="none" w="med" len="med"/>
          </a:ln>
          <a:effectLst/>
        </p:spPr>
      </p:cxnSp>
      <p:sp>
        <p:nvSpPr>
          <p:cNvPr id="21" name="TextBox 20"/>
          <p:cNvSpPr txBox="1"/>
          <p:nvPr/>
        </p:nvSpPr>
        <p:spPr>
          <a:xfrm>
            <a:off x="5039682" y="1732503"/>
            <a:ext cx="3935961" cy="4394152"/>
          </a:xfrm>
          <a:prstGeom prst="rect">
            <a:avLst/>
          </a:prstGeom>
          <a:noFill/>
        </p:spPr>
        <p:txBody>
          <a:bodyPr wrap="square" rtlCol="0">
            <a:spAutoFit/>
          </a:bodyPr>
          <a:lstStyle/>
          <a:p>
            <a:pPr marL="285750" indent="-285750" algn="l">
              <a:spcBef>
                <a:spcPts val="2215"/>
              </a:spcBef>
              <a:spcAft>
                <a:spcPts val="1200"/>
              </a:spcAft>
              <a:buClrTx/>
              <a:buFont typeface="Wingdings" panose="05000000000000000000" pitchFamily="2" charset="2"/>
              <a:buChar char="§"/>
            </a:pPr>
            <a:r>
              <a:rPr lang="en-US" sz="1662" dirty="0">
                <a:solidFill>
                  <a:srgbClr val="2E2E2E"/>
                </a:solidFill>
              </a:rPr>
              <a:t>Chartered Governance Groups meet monthly</a:t>
            </a:r>
          </a:p>
          <a:p>
            <a:pPr marL="285750" indent="-285750" algn="l">
              <a:spcBef>
                <a:spcPts val="2215"/>
              </a:spcBef>
              <a:spcAft>
                <a:spcPts val="1200"/>
              </a:spcAft>
              <a:buClrTx/>
              <a:buFont typeface="Wingdings" panose="05000000000000000000" pitchFamily="2" charset="2"/>
              <a:buChar char="§"/>
            </a:pPr>
            <a:r>
              <a:rPr lang="en-US" sz="1662" dirty="0">
                <a:solidFill>
                  <a:srgbClr val="2E2E2E"/>
                </a:solidFill>
              </a:rPr>
              <a:t>DIR co-chairs and customer’s chair all solution groups or committees</a:t>
            </a:r>
          </a:p>
          <a:p>
            <a:pPr marL="285750" indent="-285750" algn="l">
              <a:spcBef>
                <a:spcPts val="2215"/>
              </a:spcBef>
              <a:spcAft>
                <a:spcPts val="1200"/>
              </a:spcAft>
              <a:buClrTx/>
              <a:buFont typeface="Wingdings" panose="05000000000000000000" pitchFamily="2" charset="2"/>
              <a:buChar char="§"/>
            </a:pPr>
            <a:r>
              <a:rPr lang="en-US" sz="1662" dirty="0">
                <a:solidFill>
                  <a:srgbClr val="2E2E2E"/>
                </a:solidFill>
              </a:rPr>
              <a:t>MSI and SCP are members of governance groups</a:t>
            </a:r>
          </a:p>
          <a:p>
            <a:pPr marL="285750" indent="-285750" algn="l">
              <a:spcBef>
                <a:spcPts val="2215"/>
              </a:spcBef>
              <a:spcAft>
                <a:spcPts val="1200"/>
              </a:spcAft>
              <a:buClrTx/>
              <a:buFont typeface="Wingdings" panose="05000000000000000000" pitchFamily="2" charset="2"/>
              <a:buChar char="§"/>
            </a:pPr>
            <a:r>
              <a:rPr lang="en-US" sz="1662" dirty="0">
                <a:solidFill>
                  <a:srgbClr val="2E2E2E"/>
                </a:solidFill>
              </a:rPr>
              <a:t>Decision-making is through consensus building or is escalated to BELC</a:t>
            </a:r>
          </a:p>
          <a:p>
            <a:pPr marL="285750" indent="-285750" algn="l">
              <a:spcBef>
                <a:spcPts val="2215"/>
              </a:spcBef>
              <a:spcAft>
                <a:spcPts val="1200"/>
              </a:spcAft>
              <a:buClrTx/>
              <a:buFont typeface="Wingdings" panose="05000000000000000000" pitchFamily="2" charset="2"/>
              <a:buChar char="§"/>
            </a:pPr>
            <a:r>
              <a:rPr lang="en-US" sz="1662" dirty="0">
                <a:solidFill>
                  <a:srgbClr val="2E2E2E"/>
                </a:solidFill>
              </a:rPr>
              <a:t>BELC may choose to vote if consensus cannot be reached</a:t>
            </a:r>
          </a:p>
        </p:txBody>
      </p:sp>
      <p:grpSp>
        <p:nvGrpSpPr>
          <p:cNvPr id="3" name="Group 2">
            <a:extLst>
              <a:ext uri="{FF2B5EF4-FFF2-40B4-BE49-F238E27FC236}">
                <a16:creationId xmlns:a16="http://schemas.microsoft.com/office/drawing/2014/main" id="{78D9D23C-D2D7-467D-9D6B-296AED7C4B12}"/>
              </a:ext>
            </a:extLst>
          </p:cNvPr>
          <p:cNvGrpSpPr/>
          <p:nvPr/>
        </p:nvGrpSpPr>
        <p:grpSpPr>
          <a:xfrm>
            <a:off x="168357" y="1739035"/>
            <a:ext cx="4482325" cy="4481755"/>
            <a:chOff x="168357" y="1588844"/>
            <a:chExt cx="4482325" cy="4481755"/>
          </a:xfrm>
        </p:grpSpPr>
        <p:sp>
          <p:nvSpPr>
            <p:cNvPr id="6" name="AutoShape 4"/>
            <p:cNvSpPr>
              <a:spLocks noChangeArrowheads="1"/>
            </p:cNvSpPr>
            <p:nvPr/>
          </p:nvSpPr>
          <p:spPr bwMode="auto">
            <a:xfrm>
              <a:off x="434323" y="1588844"/>
              <a:ext cx="4179887" cy="667846"/>
            </a:xfrm>
            <a:prstGeom prst="roundRect">
              <a:avLst>
                <a:gd name="adj" fmla="val 16667"/>
              </a:avLst>
            </a:prstGeom>
            <a:solidFill>
              <a:schemeClr val="bg2">
                <a:lumMod val="60000"/>
                <a:lumOff val="40000"/>
              </a:schemeClr>
            </a:solidFill>
            <a:ln w="9525">
              <a:solidFill>
                <a:schemeClr val="tx1"/>
              </a:solidFill>
              <a:round/>
              <a:headEnd/>
              <a:tailEnd/>
            </a:ln>
            <a:effectLst>
              <a:outerShdw blurRad="50800" dist="38100" dir="2700000" algn="tl" rotWithShape="0">
                <a:prstClr val="black">
                  <a:alpha val="40000"/>
                </a:prstClr>
              </a:outerShdw>
            </a:effectLst>
          </p:spPr>
          <p:txBody>
            <a:bodyPr anchor="ctr"/>
            <a:lstStyle/>
            <a:p>
              <a:pPr>
                <a:spcAft>
                  <a:spcPts val="554"/>
                </a:spcAft>
              </a:pPr>
              <a:r>
                <a:rPr lang="en-US" sz="1662" dirty="0">
                  <a:solidFill>
                    <a:srgbClr val="2E2E2E"/>
                  </a:solidFill>
                  <a:cs typeface="Arial" charset="0"/>
                </a:rPr>
                <a:t>Business Executive </a:t>
              </a:r>
            </a:p>
            <a:p>
              <a:pPr>
                <a:spcAft>
                  <a:spcPts val="554"/>
                </a:spcAft>
              </a:pPr>
              <a:r>
                <a:rPr lang="en-US" sz="1662" dirty="0">
                  <a:solidFill>
                    <a:srgbClr val="2E2E2E"/>
                  </a:solidFill>
                  <a:cs typeface="Arial" charset="0"/>
                </a:rPr>
                <a:t>Leadership Committee</a:t>
              </a:r>
            </a:p>
          </p:txBody>
        </p:sp>
        <p:sp>
          <p:nvSpPr>
            <p:cNvPr id="7" name="AutoShape 5"/>
            <p:cNvSpPr>
              <a:spLocks noChangeArrowheads="1"/>
            </p:cNvSpPr>
            <p:nvPr/>
          </p:nvSpPr>
          <p:spPr bwMode="auto">
            <a:xfrm>
              <a:off x="434322" y="2647601"/>
              <a:ext cx="4183857" cy="665610"/>
            </a:xfrm>
            <a:prstGeom prst="roundRect">
              <a:avLst>
                <a:gd name="adj" fmla="val 16667"/>
              </a:avLst>
            </a:prstGeom>
            <a:solidFill>
              <a:schemeClr val="bg2">
                <a:lumMod val="60000"/>
                <a:lumOff val="40000"/>
              </a:schemeClr>
            </a:solidFill>
            <a:ln w="9525">
              <a:solidFill>
                <a:schemeClr val="tx1"/>
              </a:solidFill>
              <a:round/>
              <a:headEnd/>
              <a:tailEnd/>
            </a:ln>
            <a:effectLst>
              <a:outerShdw blurRad="50800" dist="38100" dir="2700000" algn="tl" rotWithShape="0">
                <a:prstClr val="black">
                  <a:alpha val="40000"/>
                </a:prstClr>
              </a:outerShdw>
            </a:effectLst>
          </p:spPr>
          <p:txBody>
            <a:bodyPr anchor="ctr"/>
            <a:lstStyle/>
            <a:p>
              <a:pPr>
                <a:spcAft>
                  <a:spcPts val="554"/>
                </a:spcAft>
              </a:pPr>
              <a:r>
                <a:rPr lang="en-US" sz="1662" dirty="0">
                  <a:solidFill>
                    <a:srgbClr val="2E2E2E"/>
                  </a:solidFill>
                  <a:cs typeface="Arial" charset="0"/>
                </a:rPr>
                <a:t>IT Leadership </a:t>
              </a:r>
            </a:p>
            <a:p>
              <a:pPr>
                <a:spcAft>
                  <a:spcPts val="554"/>
                </a:spcAft>
              </a:pPr>
              <a:r>
                <a:rPr lang="en-US" sz="1662" dirty="0">
                  <a:solidFill>
                    <a:srgbClr val="2E2E2E"/>
                  </a:solidFill>
                  <a:cs typeface="Arial" charset="0"/>
                </a:rPr>
                <a:t>Committee</a:t>
              </a:r>
            </a:p>
          </p:txBody>
        </p:sp>
        <p:sp>
          <p:nvSpPr>
            <p:cNvPr id="5" name="Rounded Rectangle 4"/>
            <p:cNvSpPr/>
            <p:nvPr/>
          </p:nvSpPr>
          <p:spPr bwMode="auto">
            <a:xfrm>
              <a:off x="470794" y="3704122"/>
              <a:ext cx="4179888" cy="2366477"/>
            </a:xfrm>
            <a:prstGeom prst="roundRect">
              <a:avLst/>
            </a:prstGeom>
            <a:solidFill>
              <a:schemeClr val="accent2">
                <a:lumMod val="40000"/>
                <a:lumOff val="60000"/>
              </a:schemeClr>
            </a:solidFill>
            <a:ln w="9525"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84406" tIns="42203" rIns="84406" bIns="42203" numCol="1" rtlCol="0" anchor="t" anchorCtr="0" compatLnSpc="1">
              <a:prstTxWarp prst="textNoShape">
                <a:avLst/>
              </a:prstTxWarp>
            </a:bodyPr>
            <a:lstStyle/>
            <a:p>
              <a:pPr defTabSz="844083">
                <a:buClr>
                  <a:srgbClr val="FFFFFF"/>
                </a:buClr>
              </a:pPr>
              <a:endParaRPr lang="en-US" sz="831" dirty="0">
                <a:solidFill>
                  <a:srgbClr val="2E2E2E"/>
                </a:solidFill>
              </a:endParaRPr>
            </a:p>
          </p:txBody>
        </p:sp>
        <p:cxnSp>
          <p:nvCxnSpPr>
            <p:cNvPr id="20" name="Straight Connector 19"/>
            <p:cNvCxnSpPr/>
            <p:nvPr/>
          </p:nvCxnSpPr>
          <p:spPr bwMode="auto">
            <a:xfrm flipV="1">
              <a:off x="168357" y="3501679"/>
              <a:ext cx="4482325" cy="17585"/>
            </a:xfrm>
            <a:prstGeom prst="line">
              <a:avLst/>
            </a:prstGeom>
            <a:solidFill>
              <a:schemeClr val="tx2"/>
            </a:solidFill>
            <a:ln w="6350" cap="flat" cmpd="sng" algn="ctr">
              <a:solidFill>
                <a:schemeClr val="accent3"/>
              </a:solidFill>
              <a:prstDash val="solid"/>
              <a:round/>
              <a:headEnd type="none" w="med" len="med"/>
              <a:tailEnd type="none" w="med" len="med"/>
            </a:ln>
            <a:effectLst/>
          </p:spPr>
        </p:cxnSp>
        <p:sp>
          <p:nvSpPr>
            <p:cNvPr id="25" name="AutoShape 6"/>
            <p:cNvSpPr>
              <a:spLocks noChangeArrowheads="1"/>
            </p:cNvSpPr>
            <p:nvPr/>
          </p:nvSpPr>
          <p:spPr bwMode="auto">
            <a:xfrm>
              <a:off x="1063263" y="4149203"/>
              <a:ext cx="1377882" cy="463289"/>
            </a:xfrm>
            <a:prstGeom prst="roundRect">
              <a:avLst>
                <a:gd name="adj" fmla="val 16667"/>
              </a:avLst>
            </a:prstGeom>
            <a:solidFill>
              <a:schemeClr val="bg1"/>
            </a:solidFill>
            <a:ln w="3175">
              <a:solidFill>
                <a:schemeClr val="tx1"/>
              </a:solidFill>
              <a:prstDash val="solid"/>
              <a:round/>
              <a:headEnd/>
              <a:tailEnd/>
            </a:ln>
            <a:effectLst>
              <a:outerShdw blurRad="50800" dist="38100" dir="2700000" algn="tl" rotWithShape="0">
                <a:prstClr val="black">
                  <a:alpha val="40000"/>
                </a:prstClr>
              </a:outerShdw>
            </a:effectLst>
          </p:spPr>
          <p:txBody>
            <a:bodyPr lIns="8441" rIns="8441" anchor="ctr"/>
            <a:lstStyle/>
            <a:p>
              <a:pPr algn="ctr"/>
              <a:r>
                <a:rPr lang="en-US" sz="1108" b="1" dirty="0">
                  <a:solidFill>
                    <a:srgbClr val="2E2E2E"/>
                  </a:solidFill>
                  <a:cs typeface="Arial" charset="0"/>
                </a:rPr>
                <a:t>Technology</a:t>
              </a:r>
            </a:p>
          </p:txBody>
        </p:sp>
        <p:sp>
          <p:nvSpPr>
            <p:cNvPr id="27" name="AutoShape 8"/>
            <p:cNvSpPr>
              <a:spLocks noChangeArrowheads="1"/>
            </p:cNvSpPr>
            <p:nvPr/>
          </p:nvSpPr>
          <p:spPr bwMode="auto">
            <a:xfrm>
              <a:off x="2693829" y="4149203"/>
              <a:ext cx="1407668" cy="459902"/>
            </a:xfrm>
            <a:prstGeom prst="roundRect">
              <a:avLst>
                <a:gd name="adj" fmla="val 16667"/>
              </a:avLst>
            </a:prstGeom>
            <a:solidFill>
              <a:schemeClr val="bg1"/>
            </a:solidFill>
            <a:ln w="3175">
              <a:solidFill>
                <a:schemeClr val="tx1"/>
              </a:solidFill>
              <a:prstDash val="solid"/>
              <a:round/>
              <a:headEnd/>
              <a:tailEnd/>
            </a:ln>
            <a:effectLst>
              <a:outerShdw blurRad="50800" dist="38100" dir="2700000" algn="tl" rotWithShape="0">
                <a:prstClr val="black">
                  <a:alpha val="40000"/>
                </a:prstClr>
              </a:outerShdw>
            </a:effectLst>
          </p:spPr>
          <p:txBody>
            <a:bodyPr lIns="8441" rIns="8441" anchor="ctr"/>
            <a:lstStyle/>
            <a:p>
              <a:pPr algn="ctr"/>
              <a:r>
                <a:rPr lang="en-US" sz="1108" b="1" dirty="0">
                  <a:solidFill>
                    <a:srgbClr val="2E2E2E"/>
                  </a:solidFill>
                  <a:cs typeface="Arial" charset="0"/>
                </a:rPr>
                <a:t>Service Delivery</a:t>
              </a:r>
            </a:p>
          </p:txBody>
        </p:sp>
        <p:sp>
          <p:nvSpPr>
            <p:cNvPr id="29" name="TextBox 28"/>
            <p:cNvSpPr txBox="1"/>
            <p:nvPr/>
          </p:nvSpPr>
          <p:spPr>
            <a:xfrm>
              <a:off x="724467" y="3779388"/>
              <a:ext cx="3889743" cy="296941"/>
            </a:xfrm>
            <a:prstGeom prst="rect">
              <a:avLst/>
            </a:prstGeom>
            <a:noFill/>
            <a:ln>
              <a:noFill/>
            </a:ln>
            <a:effectLst/>
          </p:spPr>
          <p:txBody>
            <a:bodyPr wrap="square" rtlCol="0" anchor="ctr">
              <a:spAutoFit/>
            </a:bodyPr>
            <a:lstStyle/>
            <a:p>
              <a:pPr>
                <a:spcBef>
                  <a:spcPts val="554"/>
                </a:spcBef>
              </a:pPr>
              <a:r>
                <a:rPr lang="en-US" sz="1662" dirty="0">
                  <a:solidFill>
                    <a:srgbClr val="2E2E2E"/>
                  </a:solidFill>
                </a:rPr>
                <a:t>Solution Groups</a:t>
              </a:r>
            </a:p>
          </p:txBody>
        </p:sp>
        <p:sp>
          <p:nvSpPr>
            <p:cNvPr id="30" name="AutoShape 9"/>
            <p:cNvSpPr>
              <a:spLocks noChangeArrowheads="1"/>
            </p:cNvSpPr>
            <p:nvPr/>
          </p:nvSpPr>
          <p:spPr bwMode="auto">
            <a:xfrm>
              <a:off x="2683690" y="4803412"/>
              <a:ext cx="1397823" cy="463040"/>
            </a:xfrm>
            <a:prstGeom prst="roundRect">
              <a:avLst>
                <a:gd name="adj" fmla="val 16667"/>
              </a:avLst>
            </a:prstGeom>
            <a:solidFill>
              <a:schemeClr val="bg1"/>
            </a:solidFill>
            <a:ln w="3175">
              <a:solidFill>
                <a:schemeClr val="tx1"/>
              </a:solidFill>
              <a:prstDash val="solid"/>
              <a:round/>
              <a:headEnd/>
              <a:tailEnd/>
            </a:ln>
            <a:effectLst>
              <a:outerShdw blurRad="50800" dist="38100" dir="2700000" algn="tl" rotWithShape="0">
                <a:prstClr val="black">
                  <a:alpha val="40000"/>
                </a:prstClr>
              </a:outerShdw>
            </a:effectLst>
          </p:spPr>
          <p:txBody>
            <a:bodyPr lIns="8441" rIns="8441" anchor="ctr"/>
            <a:lstStyle/>
            <a:p>
              <a:pPr algn="ctr"/>
              <a:r>
                <a:rPr lang="en-US" sz="1108" b="1" dirty="0">
                  <a:solidFill>
                    <a:srgbClr val="2E2E2E"/>
                  </a:solidFill>
                  <a:cs typeface="Arial" charset="0"/>
                </a:rPr>
                <a:t>Geographic Info Systems</a:t>
              </a:r>
            </a:p>
          </p:txBody>
        </p:sp>
        <p:sp>
          <p:nvSpPr>
            <p:cNvPr id="31" name="AutoShape 7"/>
            <p:cNvSpPr>
              <a:spLocks noChangeArrowheads="1"/>
            </p:cNvSpPr>
            <p:nvPr/>
          </p:nvSpPr>
          <p:spPr bwMode="auto">
            <a:xfrm>
              <a:off x="1063263" y="4803412"/>
              <a:ext cx="1407668" cy="463040"/>
            </a:xfrm>
            <a:prstGeom prst="roundRect">
              <a:avLst>
                <a:gd name="adj" fmla="val 16667"/>
              </a:avLst>
            </a:prstGeom>
            <a:solidFill>
              <a:schemeClr val="bg1"/>
            </a:solidFill>
            <a:ln w="9525">
              <a:solidFill>
                <a:schemeClr val="tx1"/>
              </a:solidFill>
              <a:round/>
              <a:headEnd/>
              <a:tailEnd/>
            </a:ln>
            <a:effectLst>
              <a:outerShdw blurRad="50800" dist="38100" dir="2700000" algn="tl" rotWithShape="0">
                <a:prstClr val="black">
                  <a:alpha val="40000"/>
                </a:prstClr>
              </a:outerShdw>
            </a:effectLst>
          </p:spPr>
          <p:txBody>
            <a:bodyPr lIns="8441" rIns="8441" anchor="ctr"/>
            <a:lstStyle/>
            <a:p>
              <a:pPr algn="ctr"/>
              <a:r>
                <a:rPr lang="en-US" sz="1108" b="1" dirty="0">
                  <a:solidFill>
                    <a:srgbClr val="2E2E2E"/>
                  </a:solidFill>
                  <a:cs typeface="Arial" charset="0"/>
                </a:rPr>
                <a:t>Contracts &amp; Finance</a:t>
              </a:r>
            </a:p>
          </p:txBody>
        </p:sp>
        <p:sp>
          <p:nvSpPr>
            <p:cNvPr id="14" name="AutoShape 9">
              <a:extLst>
                <a:ext uri="{FF2B5EF4-FFF2-40B4-BE49-F238E27FC236}">
                  <a16:creationId xmlns:a16="http://schemas.microsoft.com/office/drawing/2014/main" id="{75076DE4-C579-428A-81A2-25FA58B5EC45}"/>
                </a:ext>
              </a:extLst>
            </p:cNvPr>
            <p:cNvSpPr>
              <a:spLocks noChangeArrowheads="1"/>
            </p:cNvSpPr>
            <p:nvPr/>
          </p:nvSpPr>
          <p:spPr bwMode="auto">
            <a:xfrm>
              <a:off x="1825354" y="5412200"/>
              <a:ext cx="1397823" cy="463040"/>
            </a:xfrm>
            <a:prstGeom prst="roundRect">
              <a:avLst>
                <a:gd name="adj" fmla="val 16667"/>
              </a:avLst>
            </a:prstGeom>
            <a:solidFill>
              <a:schemeClr val="bg1"/>
            </a:solidFill>
            <a:ln w="3175">
              <a:solidFill>
                <a:schemeClr val="tx1"/>
              </a:solidFill>
              <a:prstDash val="solid"/>
              <a:round/>
              <a:headEnd/>
              <a:tailEnd/>
            </a:ln>
            <a:effectLst>
              <a:outerShdw blurRad="50800" dist="38100" dir="2700000" algn="tl" rotWithShape="0">
                <a:prstClr val="black">
                  <a:alpha val="40000"/>
                </a:prstClr>
              </a:outerShdw>
            </a:effectLst>
          </p:spPr>
          <p:txBody>
            <a:bodyPr lIns="8441" rIns="8441" anchor="ctr"/>
            <a:lstStyle/>
            <a:p>
              <a:pPr algn="ctr"/>
              <a:r>
                <a:rPr lang="en-US" sz="1108" b="1" dirty="0">
                  <a:solidFill>
                    <a:srgbClr val="2E2E2E"/>
                  </a:solidFill>
                  <a:cs typeface="Arial" charset="0"/>
                </a:rPr>
                <a:t>Security</a:t>
              </a:r>
            </a:p>
          </p:txBody>
        </p:sp>
      </p:grpSp>
    </p:spTree>
    <p:extLst>
      <p:ext uri="{BB962C8B-B14F-4D97-AF65-F5344CB8AC3E}">
        <p14:creationId xmlns:p14="http://schemas.microsoft.com/office/powerpoint/2010/main" val="30730839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686323-C896-4F60-8050-8EF9EB323433}"/>
              </a:ext>
            </a:extLst>
          </p:cNvPr>
          <p:cNvSpPr>
            <a:spLocks noGrp="1"/>
          </p:cNvSpPr>
          <p:nvPr>
            <p:ph type="title"/>
          </p:nvPr>
        </p:nvSpPr>
        <p:spPr>
          <a:xfrm>
            <a:off x="140852" y="236308"/>
            <a:ext cx="8220386" cy="719190"/>
          </a:xfrm>
        </p:spPr>
        <p:txBody>
          <a:bodyPr anchor="t"/>
          <a:lstStyle/>
          <a:p>
            <a:pPr algn="ctr"/>
            <a:r>
              <a:rPr lang="en-US" dirty="0"/>
              <a:t>Current Shared Technology Services</a:t>
            </a:r>
          </a:p>
        </p:txBody>
      </p:sp>
      <p:sp>
        <p:nvSpPr>
          <p:cNvPr id="5" name="Rectangle 2">
            <a:extLst>
              <a:ext uri="{FF2B5EF4-FFF2-40B4-BE49-F238E27FC236}">
                <a16:creationId xmlns:a16="http://schemas.microsoft.com/office/drawing/2014/main" id="{17B9B6C1-C7D8-4EA7-9194-05598205E6A9}"/>
              </a:ext>
            </a:extLst>
          </p:cNvPr>
          <p:cNvSpPr>
            <a:spLocks noChangeArrowheads="1"/>
          </p:cNvSpPr>
          <p:nvPr/>
        </p:nvSpPr>
        <p:spPr bwMode="auto">
          <a:xfrm>
            <a:off x="140852" y="3924601"/>
            <a:ext cx="4029101"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p>
            <a:endParaRPr lang="en-US" sz="1350" dirty="0"/>
          </a:p>
        </p:txBody>
      </p:sp>
      <p:sp>
        <p:nvSpPr>
          <p:cNvPr id="4" name="Slide Number Placeholder 3">
            <a:extLst>
              <a:ext uri="{FF2B5EF4-FFF2-40B4-BE49-F238E27FC236}">
                <a16:creationId xmlns:a16="http://schemas.microsoft.com/office/drawing/2014/main" id="{AE7063C8-8A2F-439D-ADD3-B7E65EC25548}"/>
              </a:ext>
            </a:extLst>
          </p:cNvPr>
          <p:cNvSpPr>
            <a:spLocks noGrp="1"/>
          </p:cNvSpPr>
          <p:nvPr>
            <p:ph type="sldNum" sz="quarter" idx="12"/>
          </p:nvPr>
        </p:nvSpPr>
        <p:spPr/>
        <p:txBody>
          <a:bodyPr/>
          <a:lstStyle/>
          <a:p>
            <a:fld id="{418AF66D-A13B-6F44-B082-D7F3693F012B}" type="slidenum">
              <a:rPr lang="en-US" smtClean="0"/>
              <a:t>15</a:t>
            </a:fld>
            <a:endParaRPr lang="en-US" dirty="0"/>
          </a:p>
        </p:txBody>
      </p:sp>
      <p:graphicFrame>
        <p:nvGraphicFramePr>
          <p:cNvPr id="3" name="Diagram 2">
            <a:extLst>
              <a:ext uri="{FF2B5EF4-FFF2-40B4-BE49-F238E27FC236}">
                <a16:creationId xmlns:a16="http://schemas.microsoft.com/office/drawing/2014/main" id="{D8A6EC37-8C0D-4215-AB51-270CCFE20B01}"/>
              </a:ext>
            </a:extLst>
          </p:cNvPr>
          <p:cNvGraphicFramePr/>
          <p:nvPr>
            <p:extLst>
              <p:ext uri="{D42A27DB-BD31-4B8C-83A1-F6EECF244321}">
                <p14:modId xmlns:p14="http://schemas.microsoft.com/office/powerpoint/2010/main" val="1925381182"/>
              </p:ext>
            </p:extLst>
          </p:nvPr>
        </p:nvGraphicFramePr>
        <p:xfrm>
          <a:off x="986777" y="1198335"/>
          <a:ext cx="7292268" cy="565966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2849059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3659" y="-7709"/>
            <a:ext cx="7886700" cy="1089764"/>
          </a:xfrm>
        </p:spPr>
        <p:txBody>
          <a:bodyPr/>
          <a:lstStyle/>
          <a:p>
            <a:pPr algn="ctr"/>
            <a:r>
              <a:rPr lang="en-US" dirty="0"/>
              <a:t>Managed Application Services (MAS)</a:t>
            </a:r>
          </a:p>
        </p:txBody>
      </p:sp>
      <p:grpSp>
        <p:nvGrpSpPr>
          <p:cNvPr id="4" name="Group 3"/>
          <p:cNvGrpSpPr/>
          <p:nvPr/>
        </p:nvGrpSpPr>
        <p:grpSpPr>
          <a:xfrm>
            <a:off x="771979" y="1910267"/>
            <a:ext cx="7600041" cy="4642338"/>
            <a:chOff x="942975" y="1257300"/>
            <a:chExt cx="8233378" cy="5029200"/>
          </a:xfrm>
        </p:grpSpPr>
        <p:sp>
          <p:nvSpPr>
            <p:cNvPr id="5" name="Rectangle 4"/>
            <p:cNvSpPr/>
            <p:nvPr/>
          </p:nvSpPr>
          <p:spPr bwMode="auto">
            <a:xfrm>
              <a:off x="7566093" y="1257300"/>
              <a:ext cx="1606482" cy="870654"/>
            </a:xfrm>
            <a:prstGeom prst="rect">
              <a:avLst/>
            </a:prstGeom>
            <a:solidFill>
              <a:srgbClr val="00468C"/>
            </a:solidFill>
            <a:ln w="6350" cap="flat" cmpd="sng" algn="ctr">
              <a:solidFill>
                <a:srgbClr val="00468C"/>
              </a:solidFill>
              <a:prstDash val="solid"/>
              <a:round/>
              <a:headEnd type="none" w="med" len="med"/>
              <a:tailEnd type="none" w="med" len="med"/>
            </a:ln>
            <a:effectLst/>
          </p:spPr>
          <p:txBody>
            <a:bodyPr vert="horz" wrap="none" lIns="84406" tIns="42203" rIns="84406" bIns="42203" numCol="1" rtlCol="0" anchor="ctr" anchorCtr="0" compatLnSpc="1">
              <a:prstTxWarp prst="textNoShape">
                <a:avLst/>
              </a:prstTxWarp>
            </a:bodyPr>
            <a:lstStyle/>
            <a:p>
              <a:pPr algn="ctr" defTabSz="844083" eaLnBrk="0" fontAlgn="base" hangingPunct="0">
                <a:lnSpc>
                  <a:spcPct val="85000"/>
                </a:lnSpc>
                <a:spcBef>
                  <a:spcPct val="0"/>
                </a:spcBef>
                <a:spcAft>
                  <a:spcPct val="0"/>
                </a:spcAft>
              </a:pPr>
              <a:r>
                <a:rPr lang="en-US" sz="1477" b="1" dirty="0">
                  <a:solidFill>
                    <a:srgbClr val="FFFFFF"/>
                  </a:solidFill>
                  <a:cs typeface="Arial" charset="0"/>
                </a:rPr>
                <a:t>Application</a:t>
              </a:r>
            </a:p>
            <a:p>
              <a:pPr algn="ctr" defTabSz="844083" eaLnBrk="0" fontAlgn="base" hangingPunct="0">
                <a:lnSpc>
                  <a:spcPct val="85000"/>
                </a:lnSpc>
                <a:spcBef>
                  <a:spcPct val="0"/>
                </a:spcBef>
                <a:spcAft>
                  <a:spcPct val="0"/>
                </a:spcAft>
              </a:pPr>
              <a:r>
                <a:rPr lang="en-US" sz="1477" b="1" dirty="0">
                  <a:solidFill>
                    <a:srgbClr val="FFFFFF"/>
                  </a:solidFill>
                  <a:cs typeface="Arial" charset="0"/>
                </a:rPr>
                <a:t>Development</a:t>
              </a:r>
            </a:p>
          </p:txBody>
        </p:sp>
        <p:sp>
          <p:nvSpPr>
            <p:cNvPr id="6" name="Rectangle 5"/>
            <p:cNvSpPr/>
            <p:nvPr/>
          </p:nvSpPr>
          <p:spPr bwMode="auto">
            <a:xfrm>
              <a:off x="4944112" y="1257300"/>
              <a:ext cx="1606482" cy="870654"/>
            </a:xfrm>
            <a:prstGeom prst="rect">
              <a:avLst/>
            </a:prstGeom>
            <a:solidFill>
              <a:srgbClr val="00468C"/>
            </a:solidFill>
            <a:ln w="6350" cap="flat" cmpd="sng" algn="ctr">
              <a:solidFill>
                <a:srgbClr val="00468C"/>
              </a:solidFill>
              <a:prstDash val="solid"/>
              <a:round/>
              <a:headEnd type="none" w="med" len="med"/>
              <a:tailEnd type="none" w="med" len="med"/>
            </a:ln>
            <a:effectLst/>
          </p:spPr>
          <p:txBody>
            <a:bodyPr vert="horz" wrap="none" lIns="84406" tIns="42203" rIns="84406" bIns="42203" numCol="1" rtlCol="0" anchor="ctr" anchorCtr="0" compatLnSpc="1">
              <a:prstTxWarp prst="textNoShape">
                <a:avLst/>
              </a:prstTxWarp>
            </a:bodyPr>
            <a:lstStyle/>
            <a:p>
              <a:pPr algn="ctr" defTabSz="844083" eaLnBrk="0" fontAlgn="base" hangingPunct="0">
                <a:lnSpc>
                  <a:spcPct val="85000"/>
                </a:lnSpc>
                <a:spcBef>
                  <a:spcPct val="0"/>
                </a:spcBef>
                <a:spcAft>
                  <a:spcPct val="0"/>
                </a:spcAft>
              </a:pPr>
              <a:r>
                <a:rPr lang="en-US" sz="1477" b="1" dirty="0">
                  <a:solidFill>
                    <a:srgbClr val="FFFFFF"/>
                  </a:solidFill>
                  <a:cs typeface="Arial" charset="0"/>
                </a:rPr>
                <a:t>Application</a:t>
              </a:r>
            </a:p>
            <a:p>
              <a:pPr algn="ctr" defTabSz="844083" eaLnBrk="0" fontAlgn="base" hangingPunct="0">
                <a:lnSpc>
                  <a:spcPct val="85000"/>
                </a:lnSpc>
                <a:spcBef>
                  <a:spcPct val="0"/>
                </a:spcBef>
                <a:spcAft>
                  <a:spcPct val="0"/>
                </a:spcAft>
              </a:pPr>
              <a:r>
                <a:rPr lang="en-US" sz="1477" b="1" dirty="0">
                  <a:solidFill>
                    <a:srgbClr val="FFFFFF"/>
                  </a:solidFill>
                  <a:cs typeface="Arial" charset="0"/>
                </a:rPr>
                <a:t>Maintenance</a:t>
              </a:r>
            </a:p>
          </p:txBody>
        </p:sp>
        <p:sp>
          <p:nvSpPr>
            <p:cNvPr id="7" name="Rectangle 6"/>
            <p:cNvSpPr/>
            <p:nvPr/>
          </p:nvSpPr>
          <p:spPr bwMode="auto">
            <a:xfrm>
              <a:off x="7569871" y="2120950"/>
              <a:ext cx="1606482" cy="2084812"/>
            </a:xfrm>
            <a:prstGeom prst="rect">
              <a:avLst/>
            </a:prstGeom>
            <a:solidFill>
              <a:srgbClr val="1F497D">
                <a:lumMod val="60000"/>
                <a:lumOff val="40000"/>
              </a:srgbClr>
            </a:solidFill>
            <a:ln w="6350" cap="flat" cmpd="sng" algn="ctr">
              <a:solidFill>
                <a:srgbClr val="00468C"/>
              </a:solidFill>
              <a:prstDash val="solid"/>
              <a:round/>
              <a:headEnd type="none" w="med" len="med"/>
              <a:tailEnd type="none" w="med" len="med"/>
            </a:ln>
            <a:effectLst/>
          </p:spPr>
          <p:txBody>
            <a:bodyPr vert="horz" wrap="square" lIns="84406" tIns="42203" rIns="84406" bIns="42203" numCol="1" rtlCol="0" anchor="ctr" anchorCtr="0" compatLnSpc="1">
              <a:prstTxWarp prst="textNoShape">
                <a:avLst/>
              </a:prstTxWarp>
            </a:bodyPr>
            <a:lstStyle/>
            <a:p>
              <a:pPr algn="ctr" defTabSz="844083" eaLnBrk="0" fontAlgn="base" hangingPunct="0">
                <a:lnSpc>
                  <a:spcPct val="85000"/>
                </a:lnSpc>
                <a:spcBef>
                  <a:spcPct val="0"/>
                </a:spcBef>
                <a:spcAft>
                  <a:spcPts val="1108"/>
                </a:spcAft>
                <a:defRPr/>
              </a:pPr>
              <a:r>
                <a:rPr lang="en-US" sz="1292" kern="0" dirty="0">
                  <a:solidFill>
                    <a:prstClr val="black"/>
                  </a:solidFill>
                  <a:cs typeface="Arial" charset="0"/>
                </a:rPr>
                <a:t>Architecture strategy and design</a:t>
              </a:r>
            </a:p>
            <a:p>
              <a:pPr algn="ctr" defTabSz="844083" eaLnBrk="0" fontAlgn="base" hangingPunct="0">
                <a:lnSpc>
                  <a:spcPct val="85000"/>
                </a:lnSpc>
                <a:spcBef>
                  <a:spcPct val="0"/>
                </a:spcBef>
                <a:spcAft>
                  <a:spcPts val="1108"/>
                </a:spcAft>
                <a:defRPr/>
              </a:pPr>
              <a:r>
                <a:rPr lang="en-US" sz="1292" kern="0" dirty="0">
                  <a:solidFill>
                    <a:prstClr val="black"/>
                  </a:solidFill>
                  <a:cs typeface="Arial" charset="0"/>
                </a:rPr>
                <a:t>Application development and testing</a:t>
              </a:r>
            </a:p>
            <a:p>
              <a:pPr algn="ctr" defTabSz="844083" eaLnBrk="0" fontAlgn="base" hangingPunct="0">
                <a:lnSpc>
                  <a:spcPct val="85000"/>
                </a:lnSpc>
                <a:spcBef>
                  <a:spcPct val="0"/>
                </a:spcBef>
                <a:spcAft>
                  <a:spcPts val="1108"/>
                </a:spcAft>
                <a:defRPr/>
              </a:pPr>
              <a:r>
                <a:rPr lang="en-US" sz="1292" kern="0" dirty="0">
                  <a:solidFill>
                    <a:prstClr val="black"/>
                  </a:solidFill>
                  <a:cs typeface="Arial" charset="0"/>
                </a:rPr>
                <a:t>System integration</a:t>
              </a:r>
            </a:p>
          </p:txBody>
        </p:sp>
        <p:sp>
          <p:nvSpPr>
            <p:cNvPr id="8" name="Rectangle 7"/>
            <p:cNvSpPr/>
            <p:nvPr/>
          </p:nvSpPr>
          <p:spPr bwMode="auto">
            <a:xfrm>
              <a:off x="4940334" y="2096382"/>
              <a:ext cx="1606482" cy="2084812"/>
            </a:xfrm>
            <a:prstGeom prst="rect">
              <a:avLst/>
            </a:prstGeom>
            <a:solidFill>
              <a:srgbClr val="1F497D">
                <a:lumMod val="60000"/>
                <a:lumOff val="40000"/>
              </a:srgbClr>
            </a:solidFill>
            <a:ln w="6350" cap="flat" cmpd="sng" algn="ctr">
              <a:solidFill>
                <a:srgbClr val="00468C"/>
              </a:solidFill>
              <a:prstDash val="solid"/>
              <a:round/>
              <a:headEnd type="none" w="med" len="med"/>
              <a:tailEnd type="none" w="med" len="med"/>
            </a:ln>
            <a:effectLst/>
          </p:spPr>
          <p:txBody>
            <a:bodyPr vert="horz" wrap="square" lIns="84406" tIns="42203" rIns="84406" bIns="42203" numCol="1" rtlCol="0" anchor="ctr" anchorCtr="0" compatLnSpc="1">
              <a:prstTxWarp prst="textNoShape">
                <a:avLst/>
              </a:prstTxWarp>
            </a:bodyPr>
            <a:lstStyle/>
            <a:p>
              <a:pPr algn="ctr" defTabSz="844083" eaLnBrk="0" fontAlgn="base" hangingPunct="0">
                <a:lnSpc>
                  <a:spcPct val="85000"/>
                </a:lnSpc>
                <a:spcBef>
                  <a:spcPct val="0"/>
                </a:spcBef>
                <a:spcAft>
                  <a:spcPts val="1108"/>
                </a:spcAft>
                <a:defRPr/>
              </a:pPr>
              <a:r>
                <a:rPr lang="en-US" sz="1292" kern="0" dirty="0">
                  <a:solidFill>
                    <a:prstClr val="black"/>
                  </a:solidFill>
                  <a:cs typeface="Arial" charset="0"/>
                </a:rPr>
                <a:t>Production support</a:t>
              </a:r>
            </a:p>
            <a:p>
              <a:pPr algn="ctr" defTabSz="844083" eaLnBrk="0" fontAlgn="base" hangingPunct="0">
                <a:lnSpc>
                  <a:spcPct val="85000"/>
                </a:lnSpc>
                <a:spcBef>
                  <a:spcPct val="0"/>
                </a:spcBef>
                <a:spcAft>
                  <a:spcPts val="1108"/>
                </a:spcAft>
                <a:defRPr/>
              </a:pPr>
              <a:r>
                <a:rPr lang="en-US" sz="1292" kern="0" dirty="0">
                  <a:solidFill>
                    <a:prstClr val="black"/>
                  </a:solidFill>
                  <a:cs typeface="Arial" charset="0"/>
                </a:rPr>
                <a:t>Application maintenance</a:t>
              </a:r>
            </a:p>
            <a:p>
              <a:pPr algn="ctr" defTabSz="844083" eaLnBrk="0" fontAlgn="base" hangingPunct="0">
                <a:lnSpc>
                  <a:spcPct val="85000"/>
                </a:lnSpc>
                <a:spcBef>
                  <a:spcPct val="0"/>
                </a:spcBef>
                <a:spcAft>
                  <a:spcPts val="1108"/>
                </a:spcAft>
                <a:defRPr/>
              </a:pPr>
              <a:r>
                <a:rPr lang="en-US" sz="1292" kern="0" dirty="0">
                  <a:solidFill>
                    <a:prstClr val="black"/>
                  </a:solidFill>
                  <a:cs typeface="Arial" charset="0"/>
                </a:rPr>
                <a:t>Break/Fix</a:t>
              </a:r>
            </a:p>
            <a:p>
              <a:pPr algn="ctr" defTabSz="844083" eaLnBrk="0" fontAlgn="base" hangingPunct="0">
                <a:lnSpc>
                  <a:spcPct val="85000"/>
                </a:lnSpc>
                <a:spcBef>
                  <a:spcPct val="0"/>
                </a:spcBef>
                <a:spcAft>
                  <a:spcPts val="1108"/>
                </a:spcAft>
                <a:defRPr/>
              </a:pPr>
              <a:r>
                <a:rPr lang="en-US" sz="1292" kern="0" dirty="0">
                  <a:solidFill>
                    <a:prstClr val="black"/>
                  </a:solidFill>
                  <a:cs typeface="Arial" charset="0"/>
                </a:rPr>
                <a:t>Minor enhancements</a:t>
              </a:r>
            </a:p>
          </p:txBody>
        </p:sp>
        <p:sp>
          <p:nvSpPr>
            <p:cNvPr id="9" name="Rectangle 8"/>
            <p:cNvSpPr/>
            <p:nvPr/>
          </p:nvSpPr>
          <p:spPr bwMode="auto">
            <a:xfrm>
              <a:off x="2314575" y="1257300"/>
              <a:ext cx="1606482" cy="870654"/>
            </a:xfrm>
            <a:prstGeom prst="rect">
              <a:avLst/>
            </a:prstGeom>
            <a:solidFill>
              <a:srgbClr val="00468C"/>
            </a:solidFill>
            <a:ln w="6350" cap="flat" cmpd="sng" algn="ctr">
              <a:solidFill>
                <a:srgbClr val="00468C"/>
              </a:solidFill>
              <a:prstDash val="solid"/>
              <a:round/>
              <a:headEnd type="none" w="med" len="med"/>
              <a:tailEnd type="none" w="med" len="med"/>
            </a:ln>
            <a:effectLst/>
          </p:spPr>
          <p:txBody>
            <a:bodyPr vert="horz" wrap="square" lIns="84406" tIns="42203" rIns="84406" bIns="42203" numCol="1" rtlCol="0" anchor="ctr" anchorCtr="0" compatLnSpc="1">
              <a:prstTxWarp prst="textNoShape">
                <a:avLst/>
              </a:prstTxWarp>
            </a:bodyPr>
            <a:lstStyle/>
            <a:p>
              <a:pPr algn="ctr" defTabSz="844083" eaLnBrk="0" fontAlgn="base" hangingPunct="0">
                <a:lnSpc>
                  <a:spcPct val="85000"/>
                </a:lnSpc>
                <a:spcBef>
                  <a:spcPct val="0"/>
                </a:spcBef>
                <a:spcAft>
                  <a:spcPct val="0"/>
                </a:spcAft>
              </a:pPr>
              <a:r>
                <a:rPr lang="en-US" sz="1477" b="1" dirty="0">
                  <a:solidFill>
                    <a:srgbClr val="FFFFFF"/>
                  </a:solidFill>
                  <a:cs typeface="Arial" charset="0"/>
                </a:rPr>
                <a:t>Rate Card Resources</a:t>
              </a:r>
            </a:p>
          </p:txBody>
        </p:sp>
        <p:sp>
          <p:nvSpPr>
            <p:cNvPr id="10" name="Rectangle 9"/>
            <p:cNvSpPr/>
            <p:nvPr/>
          </p:nvSpPr>
          <p:spPr bwMode="auto">
            <a:xfrm>
              <a:off x="2318353" y="2096382"/>
              <a:ext cx="1606482" cy="2084812"/>
            </a:xfrm>
            <a:prstGeom prst="rect">
              <a:avLst/>
            </a:prstGeom>
            <a:solidFill>
              <a:srgbClr val="1F497D">
                <a:lumMod val="60000"/>
                <a:lumOff val="40000"/>
              </a:srgbClr>
            </a:solidFill>
            <a:ln w="6350" cap="flat" cmpd="sng" algn="ctr">
              <a:solidFill>
                <a:srgbClr val="00468C"/>
              </a:solidFill>
              <a:prstDash val="solid"/>
              <a:round/>
              <a:headEnd type="none" w="med" len="med"/>
              <a:tailEnd type="none" w="med" len="med"/>
            </a:ln>
            <a:effectLst/>
          </p:spPr>
          <p:txBody>
            <a:bodyPr vert="horz" wrap="square" lIns="84406" tIns="42203" rIns="84406" bIns="42203" numCol="1" rtlCol="0" anchor="ctr" anchorCtr="0" compatLnSpc="1">
              <a:prstTxWarp prst="textNoShape">
                <a:avLst/>
              </a:prstTxWarp>
            </a:bodyPr>
            <a:lstStyle/>
            <a:p>
              <a:pPr algn="ctr" defTabSz="844083" eaLnBrk="0" fontAlgn="base" hangingPunct="0">
                <a:lnSpc>
                  <a:spcPct val="85000"/>
                </a:lnSpc>
                <a:spcBef>
                  <a:spcPct val="0"/>
                </a:spcBef>
                <a:spcAft>
                  <a:spcPts val="1108"/>
                </a:spcAft>
                <a:defRPr/>
              </a:pPr>
              <a:r>
                <a:rPr lang="en-US" sz="1292" kern="0" dirty="0">
                  <a:solidFill>
                    <a:prstClr val="black"/>
                  </a:solidFill>
                  <a:cs typeface="Arial" charset="0"/>
                </a:rPr>
                <a:t>App skill set ccapabilities</a:t>
              </a:r>
            </a:p>
            <a:p>
              <a:pPr algn="ctr" defTabSz="844083" eaLnBrk="0" fontAlgn="base" hangingPunct="0">
                <a:lnSpc>
                  <a:spcPct val="85000"/>
                </a:lnSpc>
                <a:spcBef>
                  <a:spcPct val="0"/>
                </a:spcBef>
                <a:spcAft>
                  <a:spcPts val="1108"/>
                </a:spcAft>
                <a:defRPr/>
              </a:pPr>
              <a:r>
                <a:rPr lang="en-US" sz="1292" kern="0" dirty="0">
                  <a:solidFill>
                    <a:prstClr val="black"/>
                  </a:solidFill>
                  <a:cs typeface="Arial" charset="0"/>
                </a:rPr>
                <a:t>On demand resourcing</a:t>
              </a:r>
            </a:p>
            <a:p>
              <a:pPr algn="ctr" defTabSz="844083" eaLnBrk="0" fontAlgn="base" hangingPunct="0">
                <a:lnSpc>
                  <a:spcPct val="85000"/>
                </a:lnSpc>
                <a:spcBef>
                  <a:spcPct val="0"/>
                </a:spcBef>
                <a:spcAft>
                  <a:spcPts val="1108"/>
                </a:spcAft>
                <a:defRPr/>
              </a:pPr>
              <a:r>
                <a:rPr lang="en-US" sz="1292" kern="0" dirty="0">
                  <a:solidFill>
                    <a:prstClr val="black"/>
                  </a:solidFill>
                  <a:cs typeface="Arial" charset="0"/>
                </a:rPr>
                <a:t>Contractor consolidation</a:t>
              </a:r>
            </a:p>
          </p:txBody>
        </p:sp>
        <p:sp>
          <p:nvSpPr>
            <p:cNvPr id="11" name="Right Triangle 10"/>
            <p:cNvSpPr/>
            <p:nvPr/>
          </p:nvSpPr>
          <p:spPr>
            <a:xfrm rot="10800000" flipV="1">
              <a:off x="2314575" y="4381500"/>
              <a:ext cx="6858000" cy="533400"/>
            </a:xfrm>
            <a:prstGeom prst="rtTriangle">
              <a:avLst/>
            </a:prstGeom>
            <a:solidFill>
              <a:srgbClr val="F79646">
                <a:lumMod val="50000"/>
              </a:srgbClr>
            </a:solidFill>
            <a:ln w="9525" cap="flat" cmpd="sng" algn="ctr">
              <a:solidFill>
                <a:srgbClr val="F79646">
                  <a:lumMod val="50000"/>
                </a:srgbClr>
              </a:solidFill>
              <a:prstDash val="solid"/>
            </a:ln>
            <a:effectLst>
              <a:outerShdw blurRad="40000" dist="23000" dir="5400000" rotWithShape="0">
                <a:srgbClr val="000000">
                  <a:alpha val="35000"/>
                </a:srgbClr>
              </a:outerShdw>
            </a:effectLst>
          </p:spPr>
          <p:txBody>
            <a:bodyPr rtlCol="0" anchor="b"/>
            <a:lstStyle/>
            <a:p>
              <a:pPr algn="r" defTabSz="844083">
                <a:defRPr/>
              </a:pPr>
              <a:r>
                <a:rPr lang="en-US" sz="1662" kern="0" dirty="0">
                  <a:solidFill>
                    <a:prstClr val="white"/>
                  </a:solidFill>
                  <a:latin typeface="Arial"/>
                </a:rPr>
                <a:t>                                                                                  Strategic</a:t>
              </a:r>
            </a:p>
          </p:txBody>
        </p:sp>
        <p:sp>
          <p:nvSpPr>
            <p:cNvPr id="12" name="Right Triangle 11"/>
            <p:cNvSpPr/>
            <p:nvPr/>
          </p:nvSpPr>
          <p:spPr>
            <a:xfrm flipV="1">
              <a:off x="2314575" y="4305300"/>
              <a:ext cx="6858000" cy="533400"/>
            </a:xfrm>
            <a:prstGeom prst="rtTriangle">
              <a:avLst/>
            </a:prstGeom>
            <a:solidFill>
              <a:sysClr val="window" lastClr="FFFFFF">
                <a:lumMod val="50000"/>
              </a:sysClr>
            </a:solidFill>
            <a:ln w="9525" cap="flat" cmpd="sng" algn="ctr">
              <a:solidFill>
                <a:sysClr val="window" lastClr="FFFFFF">
                  <a:lumMod val="50000"/>
                </a:sysClr>
              </a:solidFill>
              <a:prstDash val="solid"/>
            </a:ln>
            <a:effectLst>
              <a:outerShdw blurRad="40000" dist="23000" dir="5400000" rotWithShape="0">
                <a:srgbClr val="000000">
                  <a:alpha val="35000"/>
                </a:srgbClr>
              </a:outerShdw>
            </a:effectLst>
          </p:spPr>
          <p:txBody>
            <a:bodyPr rtlCol="0" anchor="b"/>
            <a:lstStyle/>
            <a:p>
              <a:pPr algn="r" defTabSz="844083">
                <a:defRPr/>
              </a:pPr>
              <a:endParaRPr lang="en-US" sz="1662" kern="0" dirty="0">
                <a:solidFill>
                  <a:prstClr val="white"/>
                </a:solidFill>
                <a:latin typeface="Arial"/>
              </a:endParaRPr>
            </a:p>
          </p:txBody>
        </p:sp>
        <p:sp>
          <p:nvSpPr>
            <p:cNvPr id="13" name="TextBox 12"/>
            <p:cNvSpPr txBox="1"/>
            <p:nvPr/>
          </p:nvSpPr>
          <p:spPr>
            <a:xfrm>
              <a:off x="2495550" y="4381500"/>
              <a:ext cx="1752600" cy="377118"/>
            </a:xfrm>
            <a:prstGeom prst="rect">
              <a:avLst/>
            </a:prstGeom>
            <a:noFill/>
          </p:spPr>
          <p:txBody>
            <a:bodyPr wrap="square" rtlCol="0">
              <a:spAutoFit/>
            </a:bodyPr>
            <a:lstStyle/>
            <a:p>
              <a:pPr defTabSz="844083">
                <a:defRPr/>
              </a:pPr>
              <a:r>
                <a:rPr lang="en-US" sz="1662" kern="0" dirty="0">
                  <a:solidFill>
                    <a:srgbClr val="FFFFFF"/>
                  </a:solidFill>
                </a:rPr>
                <a:t>Tactical</a:t>
              </a:r>
            </a:p>
          </p:txBody>
        </p:sp>
        <p:sp>
          <p:nvSpPr>
            <p:cNvPr id="14" name="Rectangle 13"/>
            <p:cNvSpPr/>
            <p:nvPr/>
          </p:nvSpPr>
          <p:spPr>
            <a:xfrm>
              <a:off x="942975" y="4305300"/>
              <a:ext cx="1295400" cy="609600"/>
            </a:xfrm>
            <a:prstGeom prst="rect">
              <a:avLst/>
            </a:prstGeom>
            <a:solidFill>
              <a:sysClr val="windowText" lastClr="000000"/>
            </a:solidFill>
            <a:ln w="9525" cap="flat" cmpd="sng" algn="ctr">
              <a:solidFill>
                <a:sysClr val="windowText" lastClr="000000"/>
              </a:solidFill>
              <a:prstDash val="solid"/>
            </a:ln>
            <a:effectLst>
              <a:outerShdw blurRad="40000" dist="23000" dir="5400000" rotWithShape="0">
                <a:srgbClr val="000000">
                  <a:alpha val="35000"/>
                </a:srgbClr>
              </a:outerShdw>
            </a:effectLst>
          </p:spPr>
          <p:txBody>
            <a:bodyPr rtlCol="0" anchor="ctr"/>
            <a:lstStyle/>
            <a:p>
              <a:pPr algn="ctr" defTabSz="844083">
                <a:defRPr/>
              </a:pPr>
              <a:r>
                <a:rPr lang="en-US" sz="1477" kern="0" dirty="0">
                  <a:solidFill>
                    <a:prstClr val="white"/>
                  </a:solidFill>
                  <a:latin typeface="Arial"/>
                </a:rPr>
                <a:t>Need</a:t>
              </a:r>
            </a:p>
          </p:txBody>
        </p:sp>
        <p:sp>
          <p:nvSpPr>
            <p:cNvPr id="15" name="Rectangle 14"/>
            <p:cNvSpPr/>
            <p:nvPr/>
          </p:nvSpPr>
          <p:spPr>
            <a:xfrm>
              <a:off x="942975" y="4991100"/>
              <a:ext cx="1295400" cy="609600"/>
            </a:xfrm>
            <a:prstGeom prst="rect">
              <a:avLst/>
            </a:prstGeom>
            <a:solidFill>
              <a:sysClr val="windowText" lastClr="000000"/>
            </a:solidFill>
            <a:ln w="9525" cap="flat" cmpd="sng" algn="ctr">
              <a:solidFill>
                <a:sysClr val="windowText" lastClr="000000"/>
              </a:solidFill>
              <a:prstDash val="solid"/>
            </a:ln>
            <a:effectLst>
              <a:outerShdw blurRad="40000" dist="23000" dir="5400000" rotWithShape="0">
                <a:srgbClr val="000000">
                  <a:alpha val="35000"/>
                </a:srgbClr>
              </a:outerShdw>
            </a:effectLst>
          </p:spPr>
          <p:txBody>
            <a:bodyPr rtlCol="0" anchor="ctr"/>
            <a:lstStyle/>
            <a:p>
              <a:pPr algn="ctr" defTabSz="844083">
                <a:defRPr/>
              </a:pPr>
              <a:r>
                <a:rPr lang="en-US" sz="1477" kern="0" dirty="0">
                  <a:solidFill>
                    <a:prstClr val="white"/>
                  </a:solidFill>
                  <a:latin typeface="Arial"/>
                </a:rPr>
                <a:t>Sourcing Model</a:t>
              </a:r>
            </a:p>
          </p:txBody>
        </p:sp>
        <p:sp>
          <p:nvSpPr>
            <p:cNvPr id="16" name="Rectangle 15"/>
            <p:cNvSpPr/>
            <p:nvPr/>
          </p:nvSpPr>
          <p:spPr>
            <a:xfrm>
              <a:off x="2314575" y="4991100"/>
              <a:ext cx="6858000" cy="609600"/>
            </a:xfrm>
            <a:prstGeom prst="rect">
              <a:avLst/>
            </a:prstGeom>
            <a:solidFill>
              <a:sysClr val="windowText" lastClr="000000">
                <a:lumMod val="50000"/>
                <a:lumOff val="50000"/>
              </a:sysClr>
            </a:solidFill>
            <a:ln w="9525" cap="flat" cmpd="sng" algn="ctr">
              <a:solidFill>
                <a:sysClr val="windowText" lastClr="000000"/>
              </a:solidFill>
              <a:prstDash val="solid"/>
            </a:ln>
            <a:effectLst>
              <a:outerShdw blurRad="40000" dist="23000" dir="5400000" rotWithShape="0">
                <a:srgbClr val="000000">
                  <a:alpha val="35000"/>
                </a:srgbClr>
              </a:outerShdw>
            </a:effectLst>
          </p:spPr>
          <p:txBody>
            <a:bodyPr rtlCol="0" anchor="ctr"/>
            <a:lstStyle/>
            <a:p>
              <a:pPr defTabSz="844083">
                <a:defRPr/>
              </a:pPr>
              <a:r>
                <a:rPr lang="en-US" sz="1662" kern="0" dirty="0">
                  <a:solidFill>
                    <a:prstClr val="white"/>
                  </a:solidFill>
                  <a:latin typeface="Arial"/>
                </a:rPr>
                <a:t>   Work Tasks   ---------        Outsource   --------------  Partner</a:t>
              </a:r>
            </a:p>
          </p:txBody>
        </p:sp>
        <p:sp>
          <p:nvSpPr>
            <p:cNvPr id="17" name="Rectangle 16"/>
            <p:cNvSpPr/>
            <p:nvPr/>
          </p:nvSpPr>
          <p:spPr>
            <a:xfrm>
              <a:off x="942975" y="5676900"/>
              <a:ext cx="1295400" cy="609600"/>
            </a:xfrm>
            <a:prstGeom prst="rect">
              <a:avLst/>
            </a:prstGeom>
            <a:solidFill>
              <a:sysClr val="windowText" lastClr="000000"/>
            </a:solidFill>
            <a:ln w="9525" cap="flat" cmpd="sng" algn="ctr">
              <a:solidFill>
                <a:sysClr val="windowText" lastClr="000000"/>
              </a:solidFill>
              <a:prstDash val="solid"/>
            </a:ln>
            <a:effectLst>
              <a:outerShdw blurRad="40000" dist="23000" dir="5400000" rotWithShape="0">
                <a:srgbClr val="000000">
                  <a:alpha val="35000"/>
                </a:srgbClr>
              </a:outerShdw>
            </a:effectLst>
          </p:spPr>
          <p:txBody>
            <a:bodyPr rtlCol="0" anchor="ctr"/>
            <a:lstStyle/>
            <a:p>
              <a:pPr algn="ctr" defTabSz="844083">
                <a:defRPr/>
              </a:pPr>
              <a:r>
                <a:rPr lang="en-US" sz="1477" kern="0" dirty="0">
                  <a:solidFill>
                    <a:prstClr val="white"/>
                  </a:solidFill>
                  <a:latin typeface="Arial"/>
                </a:rPr>
                <a:t>Business Model</a:t>
              </a:r>
            </a:p>
          </p:txBody>
        </p:sp>
        <p:sp>
          <p:nvSpPr>
            <p:cNvPr id="18" name="Rectangle 17"/>
            <p:cNvSpPr/>
            <p:nvPr/>
          </p:nvSpPr>
          <p:spPr>
            <a:xfrm>
              <a:off x="2314575" y="5676900"/>
              <a:ext cx="6858000" cy="609600"/>
            </a:xfrm>
            <a:prstGeom prst="rect">
              <a:avLst/>
            </a:prstGeom>
            <a:solidFill>
              <a:sysClr val="windowText" lastClr="000000">
                <a:lumMod val="50000"/>
                <a:lumOff val="50000"/>
              </a:sysClr>
            </a:solidFill>
            <a:ln w="9525" cap="flat" cmpd="sng" algn="ctr">
              <a:solidFill>
                <a:sysClr val="windowText" lastClr="000000"/>
              </a:solidFill>
              <a:prstDash val="solid"/>
            </a:ln>
            <a:effectLst>
              <a:outerShdw blurRad="40000" dist="23000" dir="5400000" rotWithShape="0">
                <a:srgbClr val="000000">
                  <a:alpha val="35000"/>
                </a:srgbClr>
              </a:outerShdw>
            </a:effectLst>
          </p:spPr>
          <p:txBody>
            <a:bodyPr rtlCol="0" anchor="ctr"/>
            <a:lstStyle/>
            <a:p>
              <a:pPr defTabSz="844083">
                <a:defRPr/>
              </a:pPr>
              <a:r>
                <a:rPr lang="en-US" sz="1662" kern="0" dirty="0">
                  <a:solidFill>
                    <a:prstClr val="white"/>
                  </a:solidFill>
                  <a:latin typeface="Arial"/>
                </a:rPr>
                <a:t>   Rate Card   -----------        Fixed Price  -------------  Outcomes</a:t>
              </a:r>
            </a:p>
          </p:txBody>
        </p:sp>
        <p:sp>
          <p:nvSpPr>
            <p:cNvPr id="19" name="Rectangle 18"/>
            <p:cNvSpPr/>
            <p:nvPr/>
          </p:nvSpPr>
          <p:spPr>
            <a:xfrm>
              <a:off x="942975" y="1257300"/>
              <a:ext cx="1295400" cy="2895600"/>
            </a:xfrm>
            <a:prstGeom prst="rect">
              <a:avLst/>
            </a:prstGeom>
            <a:solidFill>
              <a:sysClr val="windowText" lastClr="000000"/>
            </a:solidFill>
            <a:ln w="9525" cap="flat" cmpd="sng" algn="ctr">
              <a:solidFill>
                <a:sysClr val="windowText" lastClr="000000"/>
              </a:solidFill>
              <a:prstDash val="solid"/>
            </a:ln>
            <a:effectLst>
              <a:outerShdw blurRad="40000" dist="23000" dir="5400000" rotWithShape="0">
                <a:srgbClr val="000000">
                  <a:alpha val="35000"/>
                </a:srgbClr>
              </a:outerShdw>
            </a:effectLst>
          </p:spPr>
          <p:txBody>
            <a:bodyPr rtlCol="0" anchor="ctr"/>
            <a:lstStyle/>
            <a:p>
              <a:pPr algn="ctr" defTabSz="844083">
                <a:defRPr/>
              </a:pPr>
              <a:r>
                <a:rPr lang="en-US" sz="1477" kern="0" dirty="0">
                  <a:solidFill>
                    <a:prstClr val="white"/>
                  </a:solidFill>
                  <a:latin typeface="Arial"/>
                </a:rPr>
                <a:t>Application Services</a:t>
              </a:r>
            </a:p>
          </p:txBody>
        </p:sp>
        <p:cxnSp>
          <p:nvCxnSpPr>
            <p:cNvPr id="20" name="Straight Connector 19"/>
            <p:cNvCxnSpPr>
              <a:cxnSpLocks/>
            </p:cNvCxnSpPr>
            <p:nvPr/>
          </p:nvCxnSpPr>
          <p:spPr bwMode="auto">
            <a:xfrm>
              <a:off x="3921057" y="2838450"/>
              <a:ext cx="1026833" cy="9525"/>
            </a:xfrm>
            <a:prstGeom prst="line">
              <a:avLst/>
            </a:prstGeom>
            <a:solidFill>
              <a:schemeClr val="tx2"/>
            </a:solidFill>
            <a:ln w="50800" cap="flat" cmpd="sng" algn="ctr">
              <a:solidFill>
                <a:schemeClr val="accent1"/>
              </a:solidFill>
              <a:prstDash val="solid"/>
              <a:round/>
              <a:headEnd type="none" w="med" len="med"/>
              <a:tailEnd type="none" w="med" len="med"/>
            </a:ln>
            <a:effectLst/>
          </p:spPr>
        </p:cxnSp>
        <p:cxnSp>
          <p:nvCxnSpPr>
            <p:cNvPr id="21" name="Straight Connector 20"/>
            <p:cNvCxnSpPr>
              <a:cxnSpLocks/>
            </p:cNvCxnSpPr>
            <p:nvPr/>
          </p:nvCxnSpPr>
          <p:spPr bwMode="auto">
            <a:xfrm>
              <a:off x="6550594" y="2828925"/>
              <a:ext cx="1026833" cy="9525"/>
            </a:xfrm>
            <a:prstGeom prst="line">
              <a:avLst/>
            </a:prstGeom>
            <a:solidFill>
              <a:schemeClr val="tx2"/>
            </a:solidFill>
            <a:ln w="50800" cap="flat" cmpd="sng" algn="ctr">
              <a:solidFill>
                <a:schemeClr val="accent1"/>
              </a:solidFill>
              <a:prstDash val="solid"/>
              <a:round/>
              <a:headEnd type="none" w="med" len="med"/>
              <a:tailEnd type="none" w="med" len="med"/>
            </a:ln>
            <a:effectLst/>
          </p:spPr>
        </p:cxnSp>
      </p:grpSp>
    </p:spTree>
    <p:extLst>
      <p:ext uri="{BB962C8B-B14F-4D97-AF65-F5344CB8AC3E}">
        <p14:creationId xmlns:p14="http://schemas.microsoft.com/office/powerpoint/2010/main" val="262727300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8754" y="22283"/>
            <a:ext cx="7886700" cy="1089764"/>
          </a:xfrm>
        </p:spPr>
        <p:txBody>
          <a:bodyPr/>
          <a:lstStyle/>
          <a:p>
            <a:r>
              <a:rPr lang="en-US" dirty="0"/>
              <a:t>Managed Security Services: Overview</a:t>
            </a:r>
          </a:p>
        </p:txBody>
      </p:sp>
      <p:sp>
        <p:nvSpPr>
          <p:cNvPr id="6" name="Content Placeholder 2"/>
          <p:cNvSpPr>
            <a:spLocks noGrp="1"/>
          </p:cNvSpPr>
          <p:nvPr>
            <p:ph idx="1"/>
          </p:nvPr>
        </p:nvSpPr>
        <p:spPr>
          <a:xfrm>
            <a:off x="304641" y="2074136"/>
            <a:ext cx="8534716" cy="2757936"/>
          </a:xfrm>
        </p:spPr>
        <p:txBody>
          <a:bodyPr/>
          <a:lstStyle/>
          <a:p>
            <a:pPr marL="0" indent="0" defTabSz="844083" hangingPunct="0">
              <a:lnSpc>
                <a:spcPct val="100000"/>
              </a:lnSpc>
              <a:spcBef>
                <a:spcPts val="0"/>
              </a:spcBef>
              <a:buNone/>
              <a:defRPr/>
            </a:pPr>
            <a:r>
              <a:rPr lang="en-US" dirty="0">
                <a:ea typeface="Calibri" panose="020F0502020204030204" pitchFamily="34" charset="0"/>
                <a:cs typeface="Times New Roman" panose="02020603050405020304" pitchFamily="18" charset="0"/>
              </a:rPr>
              <a:t>What is Managed Security Services?</a:t>
            </a:r>
            <a:endParaRPr lang="en-US" sz="1477" dirty="0">
              <a:ea typeface="Calibri" panose="020F0502020204030204" pitchFamily="34" charset="0"/>
              <a:cs typeface="Times New Roman" panose="02020603050405020304" pitchFamily="18" charset="0"/>
            </a:endParaRPr>
          </a:p>
          <a:p>
            <a:pPr marL="0" indent="0" algn="ctr" defTabSz="844083" hangingPunct="0">
              <a:lnSpc>
                <a:spcPct val="100000"/>
              </a:lnSpc>
              <a:spcBef>
                <a:spcPts val="0"/>
              </a:spcBef>
              <a:buNone/>
              <a:defRPr/>
            </a:pPr>
            <a:endParaRPr lang="en-US" sz="1477" dirty="0">
              <a:ea typeface="Calibri" panose="020F0502020204030204" pitchFamily="34" charset="0"/>
              <a:cs typeface="Times New Roman" panose="02020603050405020304" pitchFamily="18" charset="0"/>
            </a:endParaRPr>
          </a:p>
          <a:p>
            <a:pPr marL="0" indent="0">
              <a:buNone/>
            </a:pPr>
            <a:r>
              <a:rPr lang="en-US" sz="1477" b="0" dirty="0">
                <a:solidFill>
                  <a:schemeClr val="tx1">
                    <a:lumMod val="75000"/>
                  </a:schemeClr>
                </a:solidFill>
              </a:rPr>
              <a:t>Managed Security Services (MSS) is an offering within DIR’s Shared Services program, providing a cost-effective solution to state, local, municipal, and higher-education cybersecurity needs. </a:t>
            </a:r>
          </a:p>
          <a:p>
            <a:pPr marL="0" indent="0">
              <a:buNone/>
            </a:pPr>
            <a:endParaRPr lang="en-US" sz="738" b="0" dirty="0">
              <a:solidFill>
                <a:schemeClr val="tx1">
                  <a:lumMod val="75000"/>
                </a:schemeClr>
              </a:solidFill>
              <a:ea typeface="Calibri" panose="020F0502020204030204" pitchFamily="34" charset="0"/>
              <a:cs typeface="Times New Roman" panose="02020603050405020304" pitchFamily="18" charset="0"/>
            </a:endParaRPr>
          </a:p>
          <a:p>
            <a:pPr marL="0" indent="0">
              <a:buNone/>
            </a:pPr>
            <a:r>
              <a:rPr lang="en-US" sz="1477" b="0" dirty="0">
                <a:ea typeface="Calibri" panose="020F0502020204030204" pitchFamily="34" charset="0"/>
                <a:cs typeface="Times New Roman" panose="02020603050405020304" pitchFamily="18" charset="0"/>
              </a:rPr>
              <a:t>MSS is composed of three (3) Service Components, each containing multiple services to choose from to meet your IT security needs:</a:t>
            </a:r>
            <a:endParaRPr lang="en-US" sz="554" b="0" dirty="0">
              <a:solidFill>
                <a:schemeClr val="tx1">
                  <a:lumMod val="75000"/>
                </a:schemeClr>
              </a:solidFill>
              <a:ea typeface="Calibri" panose="020F0502020204030204" pitchFamily="34" charset="0"/>
              <a:cs typeface="Times New Roman" panose="02020603050405020304" pitchFamily="18" charset="0"/>
            </a:endParaRPr>
          </a:p>
          <a:p>
            <a:pPr lvl="2">
              <a:buClrTx/>
              <a:buFont typeface="Arial" panose="020B0604020202020204" pitchFamily="34" charset="0"/>
              <a:buChar char="•"/>
            </a:pPr>
            <a:r>
              <a:rPr lang="en-US" b="1" dirty="0">
                <a:solidFill>
                  <a:schemeClr val="tx1">
                    <a:lumMod val="75000"/>
                  </a:schemeClr>
                </a:solidFill>
                <a:ea typeface="Calibri" panose="020F0502020204030204" pitchFamily="34" charset="0"/>
                <a:cs typeface="Times New Roman" panose="02020603050405020304" pitchFamily="18" charset="0"/>
              </a:rPr>
              <a:t>Security Monitoring and Device Management</a:t>
            </a:r>
          </a:p>
          <a:p>
            <a:pPr lvl="2">
              <a:buClrTx/>
              <a:buFont typeface="Arial" panose="020B0604020202020204" pitchFamily="34" charset="0"/>
              <a:buChar char="•"/>
            </a:pPr>
            <a:r>
              <a:rPr lang="en-US" b="1" dirty="0">
                <a:solidFill>
                  <a:schemeClr val="tx1">
                    <a:lumMod val="75000"/>
                  </a:schemeClr>
                </a:solidFill>
                <a:ea typeface="Calibri" panose="020F0502020204030204" pitchFamily="34" charset="0"/>
                <a:cs typeface="Times New Roman" panose="02020603050405020304" pitchFamily="18" charset="0"/>
              </a:rPr>
              <a:t>Incident Response</a:t>
            </a:r>
          </a:p>
          <a:p>
            <a:pPr lvl="2">
              <a:buClrTx/>
              <a:buFont typeface="Arial" panose="020B0604020202020204" pitchFamily="34" charset="0"/>
              <a:buChar char="•"/>
            </a:pPr>
            <a:r>
              <a:rPr lang="en-US" b="1" dirty="0">
                <a:solidFill>
                  <a:schemeClr val="tx1">
                    <a:lumMod val="75000"/>
                  </a:schemeClr>
                </a:solidFill>
                <a:ea typeface="Calibri" panose="020F0502020204030204" pitchFamily="34" charset="0"/>
                <a:cs typeface="Times New Roman" panose="02020603050405020304" pitchFamily="18" charset="0"/>
              </a:rPr>
              <a:t>Risk and Compliance</a:t>
            </a:r>
            <a:endParaRPr lang="en-US" sz="1015" b="1" dirty="0">
              <a:ea typeface="Calibri" panose="020F0502020204030204" pitchFamily="34" charset="0"/>
              <a:cs typeface="Times New Roman" panose="02020603050405020304" pitchFamily="18" charset="0"/>
            </a:endParaRPr>
          </a:p>
          <a:p>
            <a:pPr marL="0" indent="0">
              <a:buNone/>
            </a:pPr>
            <a:endParaRPr lang="en-US" sz="1292" b="0" dirty="0">
              <a:ea typeface="Calibri" panose="020F0502020204030204" pitchFamily="34" charset="0"/>
              <a:cs typeface="Times New Roman" panose="02020603050405020304" pitchFamily="18" charset="0"/>
            </a:endParaRPr>
          </a:p>
        </p:txBody>
      </p:sp>
      <p:sp>
        <p:nvSpPr>
          <p:cNvPr id="4" name="Rectangle 3">
            <a:extLst>
              <a:ext uri="{FF2B5EF4-FFF2-40B4-BE49-F238E27FC236}">
                <a16:creationId xmlns:a16="http://schemas.microsoft.com/office/drawing/2014/main" id="{002FD765-56DE-4FB5-AAB4-75A03AC7E087}"/>
              </a:ext>
            </a:extLst>
          </p:cNvPr>
          <p:cNvSpPr/>
          <p:nvPr/>
        </p:nvSpPr>
        <p:spPr>
          <a:xfrm>
            <a:off x="0" y="1505086"/>
            <a:ext cx="9144000" cy="376385"/>
          </a:xfrm>
          <a:prstGeom prst="rect">
            <a:avLst/>
          </a:prstGeom>
        </p:spPr>
        <p:txBody>
          <a:bodyPr wrap="square">
            <a:spAutoFit/>
          </a:bodyPr>
          <a:lstStyle/>
          <a:p>
            <a:pPr algn="ctr"/>
            <a:r>
              <a:rPr lang="en-US" sz="1846" b="1" dirty="0">
                <a:solidFill>
                  <a:srgbClr val="0070C0"/>
                </a:solidFill>
                <a:ea typeface="Calibri" panose="020F0502020204030204" pitchFamily="34" charset="0"/>
                <a:cs typeface="Times New Roman" panose="02020603050405020304" pitchFamily="18" charset="0"/>
              </a:rPr>
              <a:t>The MSS contract was awarded to </a:t>
            </a:r>
            <a:r>
              <a:rPr lang="en-US" sz="1846" b="1" i="1" u="sng" dirty="0">
                <a:solidFill>
                  <a:srgbClr val="0070C0"/>
                </a:solidFill>
                <a:ea typeface="Calibri" panose="020F0502020204030204" pitchFamily="34" charset="0"/>
                <a:cs typeface="Times New Roman" panose="02020603050405020304" pitchFamily="18" charset="0"/>
              </a:rPr>
              <a:t>AT&amp;T Corporation</a:t>
            </a:r>
          </a:p>
        </p:txBody>
      </p:sp>
      <p:sp>
        <p:nvSpPr>
          <p:cNvPr id="11" name="Rectangle 10">
            <a:extLst>
              <a:ext uri="{FF2B5EF4-FFF2-40B4-BE49-F238E27FC236}">
                <a16:creationId xmlns:a16="http://schemas.microsoft.com/office/drawing/2014/main" id="{69450D67-D327-43CD-9B17-9254791173C7}"/>
              </a:ext>
            </a:extLst>
          </p:cNvPr>
          <p:cNvSpPr/>
          <p:nvPr/>
        </p:nvSpPr>
        <p:spPr>
          <a:xfrm>
            <a:off x="6208214" y="876306"/>
            <a:ext cx="2631143" cy="319639"/>
          </a:xfrm>
          <a:prstGeom prst="rect">
            <a:avLst/>
          </a:prstGeom>
        </p:spPr>
        <p:txBody>
          <a:bodyPr wrap="square">
            <a:spAutoFit/>
          </a:bodyPr>
          <a:lstStyle/>
          <a:p>
            <a:pPr algn="r"/>
            <a:r>
              <a:rPr lang="en-US" sz="1477" b="1" dirty="0">
                <a:solidFill>
                  <a:schemeClr val="accent5"/>
                </a:solidFill>
                <a:ea typeface="Calibri" panose="020F0502020204030204" pitchFamily="34" charset="0"/>
                <a:cs typeface="Times New Roman" panose="02020603050405020304" pitchFamily="18" charset="0"/>
              </a:rPr>
              <a:t>Available on March 1</a:t>
            </a:r>
            <a:r>
              <a:rPr lang="en-US" sz="1477" b="1" baseline="30000" dirty="0">
                <a:solidFill>
                  <a:schemeClr val="accent5"/>
                </a:solidFill>
                <a:ea typeface="Calibri" panose="020F0502020204030204" pitchFamily="34" charset="0"/>
                <a:cs typeface="Times New Roman" panose="02020603050405020304" pitchFamily="18" charset="0"/>
              </a:rPr>
              <a:t>st</a:t>
            </a:r>
            <a:endParaRPr lang="en-US" sz="1477" b="1" i="1" u="sng" dirty="0">
              <a:solidFill>
                <a:schemeClr val="accent5"/>
              </a:solidFill>
              <a:ea typeface="Calibri" panose="020F0502020204030204" pitchFamily="34" charset="0"/>
              <a:cs typeface="Times New Roman" panose="02020603050405020304" pitchFamily="18" charset="0"/>
            </a:endParaRPr>
          </a:p>
        </p:txBody>
      </p:sp>
      <p:sp>
        <p:nvSpPr>
          <p:cNvPr id="9" name="Text Placeholder 14">
            <a:extLst>
              <a:ext uri="{FF2B5EF4-FFF2-40B4-BE49-F238E27FC236}">
                <a16:creationId xmlns:a16="http://schemas.microsoft.com/office/drawing/2014/main" id="{8C26F604-F4B6-4E8F-A2AC-E07EA1322613}"/>
              </a:ext>
            </a:extLst>
          </p:cNvPr>
          <p:cNvSpPr txBox="1">
            <a:spLocks/>
          </p:cNvSpPr>
          <p:nvPr/>
        </p:nvSpPr>
        <p:spPr>
          <a:xfrm>
            <a:off x="0" y="5024737"/>
            <a:ext cx="9144000" cy="1739957"/>
          </a:xfrm>
          <a:prstGeom prst="rect">
            <a:avLst/>
          </a:prstGeom>
          <a:solidFill>
            <a:schemeClr val="accent1">
              <a:lumMod val="60000"/>
              <a:lumOff val="40000"/>
            </a:schemeClr>
          </a:solidFill>
          <a:ln>
            <a:solidFill>
              <a:schemeClr val="tx1"/>
            </a:solidFill>
          </a:ln>
        </p:spPr>
        <p:txBody>
          <a:bodyPr/>
          <a:lstStyle>
            <a:lvl1pPr marL="0" indent="0" algn="l" defTabSz="914400" rtl="0" eaLnBrk="1" latinLnBrk="0" hangingPunct="1">
              <a:lnSpc>
                <a:spcPct val="100000"/>
              </a:lnSpc>
              <a:spcBef>
                <a:spcPts val="600"/>
              </a:spcBef>
              <a:spcAft>
                <a:spcPts val="0"/>
              </a:spcAft>
              <a:buFont typeface="Arial" panose="020B0604020202020204" pitchFamily="34" charset="0"/>
              <a:buNone/>
              <a:defRPr sz="1400" kern="1200">
                <a:solidFill>
                  <a:schemeClr val="tx1"/>
                </a:solidFill>
                <a:latin typeface="+mn-lt"/>
                <a:ea typeface="+mn-ea"/>
                <a:cs typeface="+mn-cs"/>
              </a:defRPr>
            </a:lvl1pPr>
            <a:lvl2pPr marL="233363" indent="-228600" algn="l" defTabSz="914400" rtl="0" eaLnBrk="1" latinLnBrk="0" hangingPunct="1">
              <a:lnSpc>
                <a:spcPct val="100000"/>
              </a:lnSpc>
              <a:spcBef>
                <a:spcPts val="600"/>
              </a:spcBef>
              <a:spcAft>
                <a:spcPts val="0"/>
              </a:spcAft>
              <a:buClr>
                <a:schemeClr val="tx2"/>
              </a:buClr>
              <a:buFont typeface="Wingdings" panose="05000000000000000000" pitchFamily="2" charset="2"/>
              <a:buChar char="§"/>
              <a:defRPr sz="1400" kern="1200">
                <a:solidFill>
                  <a:schemeClr val="tx1"/>
                </a:solidFill>
                <a:latin typeface="+mn-lt"/>
                <a:ea typeface="+mn-ea"/>
                <a:cs typeface="+mn-cs"/>
              </a:defRPr>
            </a:lvl2pPr>
            <a:lvl3pPr marL="457200" indent="-223838" algn="l" defTabSz="914400" rtl="0" eaLnBrk="1" latinLnBrk="0" hangingPunct="1">
              <a:lnSpc>
                <a:spcPct val="100000"/>
              </a:lnSpc>
              <a:spcBef>
                <a:spcPts val="600"/>
              </a:spcBef>
              <a:spcAft>
                <a:spcPts val="0"/>
              </a:spcAft>
              <a:buClr>
                <a:schemeClr val="tx2"/>
              </a:buClr>
              <a:buFont typeface="Arial" panose="020B0604020202020204" pitchFamily="34" charset="0"/>
              <a:buChar char="•"/>
              <a:defRPr sz="1400" kern="1200">
                <a:solidFill>
                  <a:schemeClr val="tx1"/>
                </a:solidFill>
                <a:latin typeface="+mn-lt"/>
                <a:ea typeface="+mn-ea"/>
                <a:cs typeface="+mn-cs"/>
              </a:defRPr>
            </a:lvl3pPr>
            <a:lvl4pPr marL="690563" indent="-233363" algn="l" defTabSz="914400" rtl="0" eaLnBrk="1" latinLnBrk="0" hangingPunct="1">
              <a:lnSpc>
                <a:spcPct val="100000"/>
              </a:lnSpc>
              <a:spcBef>
                <a:spcPts val="600"/>
              </a:spcBef>
              <a:spcAft>
                <a:spcPts val="0"/>
              </a:spcAft>
              <a:buClr>
                <a:schemeClr val="tx2"/>
              </a:buClr>
              <a:buFont typeface="Arial" panose="020B0604020202020204" pitchFamily="34" charset="0"/>
              <a:buChar char="‒"/>
              <a:defRPr sz="1200" kern="1200" baseline="0">
                <a:solidFill>
                  <a:schemeClr val="tx1"/>
                </a:solidFill>
                <a:latin typeface="+mn-lt"/>
                <a:ea typeface="+mn-ea"/>
                <a:cs typeface="+mn-cs"/>
              </a:defRPr>
            </a:lvl4pPr>
            <a:lvl5pPr marL="896938" indent="-179388" algn="l" defTabSz="914400" rtl="0" eaLnBrk="1" latinLnBrk="0" hangingPunct="1">
              <a:lnSpc>
                <a:spcPct val="100000"/>
              </a:lnSpc>
              <a:spcBef>
                <a:spcPts val="600"/>
              </a:spcBef>
              <a:buClr>
                <a:schemeClr val="tx2"/>
              </a:buClr>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dirty="0">
                <a:solidFill>
                  <a:srgbClr val="000000"/>
                </a:solidFill>
              </a:rPr>
              <a:t>	Leverages the </a:t>
            </a:r>
            <a:r>
              <a:rPr lang="en-US" sz="1600" b="1" dirty="0">
                <a:solidFill>
                  <a:srgbClr val="000000"/>
                </a:solidFill>
              </a:rPr>
              <a:t>MSI</a:t>
            </a:r>
            <a:r>
              <a:rPr lang="en-US" sz="1600" dirty="0">
                <a:solidFill>
                  <a:srgbClr val="000000"/>
                </a:solidFill>
              </a:rPr>
              <a:t> to provide a single service delivery model for all customers.</a:t>
            </a:r>
          </a:p>
          <a:p>
            <a:pPr marL="954339" lvl="3" indent="-263776">
              <a:buFont typeface="Wingdings" panose="05000000000000000000" pitchFamily="2" charset="2"/>
              <a:buChar char="ü"/>
            </a:pPr>
            <a:r>
              <a:rPr lang="en-US" sz="1400" dirty="0">
                <a:solidFill>
                  <a:srgbClr val="000000"/>
                </a:solidFill>
              </a:rPr>
              <a:t>Standardized </a:t>
            </a:r>
            <a:r>
              <a:rPr lang="en-US" sz="1400" b="1" dirty="0">
                <a:solidFill>
                  <a:srgbClr val="000000"/>
                </a:solidFill>
              </a:rPr>
              <a:t>processes and tools</a:t>
            </a:r>
          </a:p>
          <a:p>
            <a:pPr marL="954339" lvl="3" indent="-263776">
              <a:buFont typeface="Wingdings" panose="05000000000000000000" pitchFamily="2" charset="2"/>
              <a:buChar char="ü"/>
            </a:pPr>
            <a:r>
              <a:rPr lang="en-US" sz="1400" dirty="0">
                <a:solidFill>
                  <a:srgbClr val="000000"/>
                </a:solidFill>
              </a:rPr>
              <a:t>Independent </a:t>
            </a:r>
            <a:r>
              <a:rPr lang="en-US" sz="1400" b="1" dirty="0">
                <a:solidFill>
                  <a:srgbClr val="000000"/>
                </a:solidFill>
              </a:rPr>
              <a:t>SLA management and reporting</a:t>
            </a:r>
          </a:p>
          <a:p>
            <a:pPr marL="954339" lvl="3" indent="-263776">
              <a:buFont typeface="Wingdings" panose="05000000000000000000" pitchFamily="2" charset="2"/>
              <a:buChar char="ü"/>
            </a:pPr>
            <a:r>
              <a:rPr lang="en-US" sz="1400" dirty="0">
                <a:solidFill>
                  <a:srgbClr val="000000"/>
                </a:solidFill>
              </a:rPr>
              <a:t>Centralized </a:t>
            </a:r>
            <a:r>
              <a:rPr lang="en-US" sz="1400" b="1" dirty="0">
                <a:solidFill>
                  <a:srgbClr val="000000"/>
                </a:solidFill>
              </a:rPr>
              <a:t>Chargeback and Invoice system</a:t>
            </a:r>
          </a:p>
          <a:p>
            <a:pPr marL="954339" lvl="3" indent="-263776">
              <a:buFont typeface="Wingdings" panose="05000000000000000000" pitchFamily="2" charset="2"/>
              <a:buChar char="ü"/>
            </a:pPr>
            <a:r>
              <a:rPr lang="en-US" sz="1400" dirty="0">
                <a:solidFill>
                  <a:srgbClr val="000000"/>
                </a:solidFill>
              </a:rPr>
              <a:t>Owner/Operator </a:t>
            </a:r>
            <a:r>
              <a:rPr lang="en-US" sz="1400" b="1" dirty="0">
                <a:solidFill>
                  <a:srgbClr val="000000"/>
                </a:solidFill>
              </a:rPr>
              <a:t>Governance structure</a:t>
            </a:r>
            <a:endParaRPr lang="pt-PT" sz="1400" b="1" dirty="0">
              <a:solidFill>
                <a:srgbClr val="000000"/>
              </a:solidFill>
            </a:endParaRPr>
          </a:p>
        </p:txBody>
      </p:sp>
    </p:spTree>
    <p:extLst>
      <p:ext uri="{BB962C8B-B14F-4D97-AF65-F5344CB8AC3E}">
        <p14:creationId xmlns:p14="http://schemas.microsoft.com/office/powerpoint/2010/main" val="308873967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294967295"/>
          </p:nvPr>
        </p:nvSpPr>
        <p:spPr>
          <a:xfrm>
            <a:off x="351693" y="6424894"/>
            <a:ext cx="754674" cy="140677"/>
          </a:xfrm>
          <a:prstGeom prst="rect">
            <a:avLst/>
          </a:prstGeom>
        </p:spPr>
        <p:txBody>
          <a:bodyPr anchor="ctr"/>
          <a:lstStyle/>
          <a:p>
            <a:fld id="{12CB907E-C602-C34B-93F7-CA9E40714286}" type="slidenum">
              <a:rPr lang="en-US" sz="554">
                <a:solidFill>
                  <a:schemeClr val="tx2"/>
                </a:solidFill>
              </a:rPr>
              <a:pPr/>
              <a:t>18</a:t>
            </a:fld>
            <a:r>
              <a:rPr lang="en-US" sz="554" dirty="0">
                <a:solidFill>
                  <a:schemeClr val="tx2"/>
                </a:solidFill>
              </a:rPr>
              <a:t> </a:t>
            </a:r>
          </a:p>
        </p:txBody>
      </p:sp>
      <p:sp>
        <p:nvSpPr>
          <p:cNvPr id="8" name="Text Placeholder 7"/>
          <p:cNvSpPr>
            <a:spLocks noGrp="1"/>
          </p:cNvSpPr>
          <p:nvPr>
            <p:ph type="body" sz="quarter" idx="22"/>
          </p:nvPr>
        </p:nvSpPr>
        <p:spPr>
          <a:xfrm>
            <a:off x="4813160" y="1999957"/>
            <a:ext cx="1697026" cy="710711"/>
          </a:xfrm>
          <a:solidFill>
            <a:schemeClr val="accent1">
              <a:lumMod val="60000"/>
              <a:lumOff val="40000"/>
            </a:schemeClr>
          </a:solidFill>
          <a:ln>
            <a:solidFill>
              <a:schemeClr val="tx1"/>
            </a:solidFill>
          </a:ln>
        </p:spPr>
        <p:txBody>
          <a:bodyPr/>
          <a:lstStyle/>
          <a:p>
            <a:pPr algn="ctr"/>
            <a:r>
              <a:rPr lang="en-US" b="0" dirty="0">
                <a:solidFill>
                  <a:schemeClr val="tx1"/>
                </a:solidFill>
              </a:rPr>
              <a:t>Incident Response</a:t>
            </a:r>
          </a:p>
        </p:txBody>
      </p:sp>
      <p:sp>
        <p:nvSpPr>
          <p:cNvPr id="9" name="Text Placeholder 8"/>
          <p:cNvSpPr>
            <a:spLocks noGrp="1"/>
          </p:cNvSpPr>
          <p:nvPr>
            <p:ph type="body" sz="quarter" idx="23"/>
          </p:nvPr>
        </p:nvSpPr>
        <p:spPr>
          <a:xfrm>
            <a:off x="7051671" y="1994402"/>
            <a:ext cx="1697026" cy="710711"/>
          </a:xfrm>
          <a:solidFill>
            <a:schemeClr val="accent1">
              <a:lumMod val="60000"/>
              <a:lumOff val="40000"/>
            </a:schemeClr>
          </a:solidFill>
          <a:ln>
            <a:solidFill>
              <a:schemeClr val="tx1"/>
            </a:solidFill>
          </a:ln>
        </p:spPr>
        <p:txBody>
          <a:bodyPr/>
          <a:lstStyle/>
          <a:p>
            <a:pPr algn="ctr"/>
            <a:r>
              <a:rPr lang="en-US" b="0" dirty="0">
                <a:solidFill>
                  <a:schemeClr val="tx1"/>
                </a:solidFill>
              </a:rPr>
              <a:t>Risk and Compliance</a:t>
            </a:r>
          </a:p>
        </p:txBody>
      </p:sp>
      <p:sp>
        <p:nvSpPr>
          <p:cNvPr id="15" name="TextBox 14"/>
          <p:cNvSpPr txBox="1"/>
          <p:nvPr/>
        </p:nvSpPr>
        <p:spPr>
          <a:xfrm>
            <a:off x="4409700" y="2872355"/>
            <a:ext cx="326066" cy="254828"/>
          </a:xfrm>
          <a:prstGeom prst="rect">
            <a:avLst/>
          </a:prstGeom>
          <a:noFill/>
          <a:ln>
            <a:noFill/>
          </a:ln>
        </p:spPr>
        <p:txBody>
          <a:bodyPr wrap="square" lIns="0" tIns="0" rIns="0" bIns="0" rtlCol="0">
            <a:noAutofit/>
          </a:bodyPr>
          <a:lstStyle/>
          <a:p>
            <a:pPr algn="ctr"/>
            <a:endParaRPr lang="en-US" sz="4155" dirty="0">
              <a:solidFill>
                <a:schemeClr val="tx1">
                  <a:lumMod val="60000"/>
                  <a:lumOff val="40000"/>
                </a:schemeClr>
              </a:solidFill>
            </a:endParaRPr>
          </a:p>
        </p:txBody>
      </p:sp>
      <p:sp>
        <p:nvSpPr>
          <p:cNvPr id="17" name="TextBox 16"/>
          <p:cNvSpPr txBox="1"/>
          <p:nvPr/>
        </p:nvSpPr>
        <p:spPr>
          <a:xfrm>
            <a:off x="6432820" y="2872355"/>
            <a:ext cx="326066" cy="254828"/>
          </a:xfrm>
          <a:prstGeom prst="rect">
            <a:avLst/>
          </a:prstGeom>
          <a:noFill/>
          <a:ln>
            <a:noFill/>
          </a:ln>
        </p:spPr>
        <p:txBody>
          <a:bodyPr wrap="square" lIns="0" tIns="0" rIns="0" bIns="0" rtlCol="0">
            <a:noAutofit/>
          </a:bodyPr>
          <a:lstStyle/>
          <a:p>
            <a:pPr algn="ctr"/>
            <a:endParaRPr lang="en-US" sz="4155" dirty="0">
              <a:solidFill>
                <a:schemeClr val="tx1">
                  <a:lumMod val="60000"/>
                  <a:lumOff val="40000"/>
                </a:schemeClr>
              </a:solidFill>
            </a:endParaRPr>
          </a:p>
        </p:txBody>
      </p:sp>
      <p:sp>
        <p:nvSpPr>
          <p:cNvPr id="18" name="Content Placeholder 11"/>
          <p:cNvSpPr txBox="1">
            <a:spLocks/>
          </p:cNvSpPr>
          <p:nvPr/>
        </p:nvSpPr>
        <p:spPr>
          <a:xfrm>
            <a:off x="4741830" y="1994402"/>
            <a:ext cx="1687006" cy="2304727"/>
          </a:xfrm>
          <a:prstGeom prst="rect">
            <a:avLst/>
          </a:prstGeom>
        </p:spPr>
        <p:txBody>
          <a:bodyPr vert="horz" lIns="63321" tIns="0" rIns="0" bIns="0" rtlCol="0">
            <a:noAutofit/>
          </a:bodyPr>
          <a:lstStyle>
            <a:lvl1pPr marL="0" indent="0" algn="l" defTabSz="457200" rtl="0" eaLnBrk="1" latinLnBrk="0" hangingPunct="1">
              <a:lnSpc>
                <a:spcPct val="90000"/>
              </a:lnSpc>
              <a:spcBef>
                <a:spcPts val="0"/>
              </a:spcBef>
              <a:spcAft>
                <a:spcPts val="600"/>
              </a:spcAft>
              <a:buClr>
                <a:schemeClr val="tx1"/>
              </a:buClr>
              <a:buFont typeface="Arial"/>
              <a:buNone/>
              <a:defRPr sz="2200" kern="1200">
                <a:solidFill>
                  <a:srgbClr val="009FDB"/>
                </a:solidFill>
                <a:latin typeface="+mn-lt"/>
                <a:ea typeface="+mn-ea"/>
                <a:cs typeface="+mn-cs"/>
              </a:defRPr>
            </a:lvl1pPr>
            <a:lvl2pPr marL="0" indent="0" algn="l" defTabSz="457200" rtl="0" eaLnBrk="1" latinLnBrk="0" hangingPunct="1">
              <a:lnSpc>
                <a:spcPct val="100000"/>
              </a:lnSpc>
              <a:spcBef>
                <a:spcPts val="0"/>
              </a:spcBef>
              <a:spcAft>
                <a:spcPts val="600"/>
              </a:spcAft>
              <a:buClr>
                <a:schemeClr val="tx2"/>
              </a:buClr>
              <a:buFontTx/>
              <a:buNone/>
              <a:defRPr sz="1400" kern="1200" baseline="0">
                <a:solidFill>
                  <a:schemeClr val="tx2"/>
                </a:solidFill>
                <a:latin typeface="+mn-lt"/>
                <a:ea typeface="+mn-ea"/>
                <a:cs typeface="+mn-cs"/>
              </a:defRPr>
            </a:lvl2pPr>
            <a:lvl3pPr marL="228600" indent="-228600" algn="l" defTabSz="457200" rtl="0" eaLnBrk="1" latinLnBrk="0" hangingPunct="1">
              <a:lnSpc>
                <a:spcPct val="100000"/>
              </a:lnSpc>
              <a:spcBef>
                <a:spcPts val="0"/>
              </a:spcBef>
              <a:spcAft>
                <a:spcPts val="600"/>
              </a:spcAft>
              <a:buClr>
                <a:schemeClr val="tx2"/>
              </a:buClr>
              <a:buFont typeface="Lucida Grande"/>
              <a:buChar char="–"/>
              <a:defRPr sz="1400" kern="1200" baseline="0">
                <a:solidFill>
                  <a:schemeClr val="tx2"/>
                </a:solidFill>
                <a:latin typeface="+mn-lt"/>
                <a:ea typeface="+mn-ea"/>
                <a:cs typeface="+mn-cs"/>
              </a:defRPr>
            </a:lvl3pPr>
            <a:lvl4pPr marL="457200" indent="-231775" algn="l" defTabSz="457200" rtl="0" eaLnBrk="1" latinLnBrk="0" hangingPunct="1">
              <a:lnSpc>
                <a:spcPct val="100000"/>
              </a:lnSpc>
              <a:spcBef>
                <a:spcPts val="0"/>
              </a:spcBef>
              <a:spcAft>
                <a:spcPts val="600"/>
              </a:spcAft>
              <a:buClr>
                <a:schemeClr val="tx2"/>
              </a:buClr>
              <a:buFont typeface="Arial"/>
              <a:buChar char="•"/>
              <a:defRPr sz="1400" kern="1200">
                <a:solidFill>
                  <a:schemeClr val="tx2"/>
                </a:solidFill>
                <a:latin typeface="+mn-lt"/>
                <a:ea typeface="+mn-ea"/>
                <a:cs typeface="+mn-cs"/>
              </a:defRPr>
            </a:lvl4pPr>
            <a:lvl5pPr marL="685800" indent="-228600" algn="l" defTabSz="457200" rtl="0" eaLnBrk="1" latinLnBrk="0" hangingPunct="1">
              <a:lnSpc>
                <a:spcPct val="100000"/>
              </a:lnSpc>
              <a:spcBef>
                <a:spcPts val="0"/>
              </a:spcBef>
              <a:spcAft>
                <a:spcPts val="600"/>
              </a:spcAft>
              <a:buClr>
                <a:schemeClr val="tx2"/>
              </a:buClr>
              <a:buFont typeface="Lucida Grande"/>
              <a:buChar char="–"/>
              <a:defRPr sz="1400" kern="1200">
                <a:solidFill>
                  <a:schemeClr val="tx2"/>
                </a:solidFill>
                <a:latin typeface="+mn-lt"/>
                <a:ea typeface="+mn-ea"/>
                <a:cs typeface="+mn-cs"/>
              </a:defRPr>
            </a:lvl5pPr>
            <a:lvl6pPr marL="917575" indent="-228600" algn="l" defTabSz="457200" rtl="0" eaLnBrk="1" latinLnBrk="0" hangingPunct="1">
              <a:lnSpc>
                <a:spcPct val="100000"/>
              </a:lnSpc>
              <a:spcBef>
                <a:spcPts val="0"/>
              </a:spcBef>
              <a:spcAft>
                <a:spcPts val="800"/>
              </a:spcAft>
              <a:buClr>
                <a:schemeClr val="tx2"/>
              </a:buClr>
              <a:buFont typeface="Lucida Grande"/>
              <a:buChar char="»"/>
              <a:defRPr sz="1400" kern="1200" baseline="0">
                <a:solidFill>
                  <a:schemeClr val="tx2"/>
                </a:solidFill>
                <a:latin typeface="+mn-lt"/>
                <a:ea typeface="+mn-ea"/>
                <a:cs typeface="+mn-cs"/>
              </a:defRPr>
            </a:lvl6pPr>
            <a:lvl7pPr marL="1143000" indent="-225425" algn="l" defTabSz="457200" rtl="0" eaLnBrk="1" latinLnBrk="0" hangingPunct="1">
              <a:lnSpc>
                <a:spcPct val="100000"/>
              </a:lnSpc>
              <a:spcBef>
                <a:spcPts val="0"/>
              </a:spcBef>
              <a:spcAft>
                <a:spcPts val="800"/>
              </a:spcAft>
              <a:buClr>
                <a:schemeClr val="tx2"/>
              </a:buClr>
              <a:buFont typeface="Arial"/>
              <a:buChar char="•"/>
              <a:defRPr sz="1400" kern="1200">
                <a:solidFill>
                  <a:schemeClr val="tx2"/>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2"/>
            <a:endParaRPr lang="en-US" sz="1292" dirty="0"/>
          </a:p>
        </p:txBody>
      </p:sp>
      <p:sp>
        <p:nvSpPr>
          <p:cNvPr id="23" name="Text Placeholder 13"/>
          <p:cNvSpPr txBox="1">
            <a:spLocks/>
          </p:cNvSpPr>
          <p:nvPr/>
        </p:nvSpPr>
        <p:spPr>
          <a:xfrm>
            <a:off x="342812" y="1547791"/>
            <a:ext cx="8440615" cy="364473"/>
          </a:xfrm>
          <a:prstGeom prst="rect">
            <a:avLst/>
          </a:prstGeom>
          <a:solidFill>
            <a:schemeClr val="accent1">
              <a:lumMod val="60000"/>
              <a:lumOff val="40000"/>
            </a:schemeClr>
          </a:solidFill>
          <a:ln>
            <a:solidFill>
              <a:schemeClr val="tx1"/>
            </a:solidFill>
          </a:ln>
        </p:spPr>
        <p:txBody>
          <a:bodyPr/>
          <a:lstStyle>
            <a:lvl1pPr marL="228600" indent="-228600" algn="l" defTabSz="914342" rtl="0" eaLnBrk="1" latinLnBrk="0" hangingPunct="1">
              <a:spcBef>
                <a:spcPts val="0"/>
              </a:spcBef>
              <a:spcAft>
                <a:spcPts val="600"/>
              </a:spcAft>
              <a:buClr>
                <a:schemeClr val="accent2"/>
              </a:buClr>
              <a:buFont typeface="Wingdings" pitchFamily="2" charset="2"/>
              <a:buChar char="§"/>
              <a:defRPr sz="2000" b="1" kern="1200">
                <a:solidFill>
                  <a:schemeClr val="tx1"/>
                </a:solidFill>
                <a:latin typeface="+mn-lt"/>
                <a:ea typeface="+mn-ea"/>
                <a:cs typeface="+mn-cs"/>
              </a:defRPr>
            </a:lvl1pPr>
            <a:lvl2pPr marL="457200" indent="-228600" algn="l" defTabSz="914342" rtl="0" eaLnBrk="1" latinLnBrk="0" hangingPunct="1">
              <a:spcBef>
                <a:spcPts val="0"/>
              </a:spcBef>
              <a:spcAft>
                <a:spcPts val="600"/>
              </a:spcAft>
              <a:buClr>
                <a:schemeClr val="accent2"/>
              </a:buClr>
              <a:buFont typeface="Arial" pitchFamily="34" charset="0"/>
              <a:buChar char="•"/>
              <a:defRPr sz="1800" kern="1200">
                <a:solidFill>
                  <a:schemeClr val="tx1"/>
                </a:solidFill>
                <a:latin typeface="+mn-lt"/>
                <a:ea typeface="+mn-ea"/>
                <a:cs typeface="+mn-cs"/>
              </a:defRPr>
            </a:lvl2pPr>
            <a:lvl3pPr marL="685800" indent="-228600" algn="l" defTabSz="914342" rtl="0" eaLnBrk="1" latinLnBrk="0" hangingPunct="1">
              <a:spcBef>
                <a:spcPts val="0"/>
              </a:spcBef>
              <a:spcAft>
                <a:spcPts val="600"/>
              </a:spcAft>
              <a:buClr>
                <a:schemeClr val="accent2"/>
              </a:buClr>
              <a:buFont typeface="Arial" pitchFamily="34" charset="0"/>
              <a:buChar char="–"/>
              <a:defRPr sz="1600" kern="1200">
                <a:solidFill>
                  <a:schemeClr val="tx1"/>
                </a:solidFill>
                <a:latin typeface="+mn-lt"/>
                <a:ea typeface="+mn-ea"/>
                <a:cs typeface="+mn-cs"/>
              </a:defRPr>
            </a:lvl3pPr>
            <a:lvl4pPr marL="914400" marR="0" indent="-228600" algn="l" defTabSz="914342" rtl="0" eaLnBrk="1" fontAlgn="auto" latinLnBrk="0" hangingPunct="1">
              <a:lnSpc>
                <a:spcPct val="100000"/>
              </a:lnSpc>
              <a:spcBef>
                <a:spcPts val="0"/>
              </a:spcBef>
              <a:spcAft>
                <a:spcPts val="0"/>
              </a:spcAft>
              <a:buClr>
                <a:schemeClr val="accent2"/>
              </a:buClr>
              <a:buSzTx/>
              <a:buFont typeface="Courier New" pitchFamily="49" charset="0"/>
              <a:buChar char="o"/>
              <a:tabLst/>
              <a:defRPr sz="1400" kern="1200">
                <a:solidFill>
                  <a:schemeClr val="tx1"/>
                </a:solidFill>
                <a:latin typeface="+mn-lt"/>
                <a:ea typeface="+mn-ea"/>
                <a:cs typeface="+mn-cs"/>
              </a:defRPr>
            </a:lvl4pPr>
            <a:lvl5pPr marL="1609624" indent="-193663" algn="l" defTabSz="914342" rtl="0" eaLnBrk="1" latinLnBrk="0" hangingPunct="1">
              <a:spcBef>
                <a:spcPts val="0"/>
              </a:spcBef>
              <a:buClr>
                <a:srgbClr val="B1B1B1"/>
              </a:buClr>
              <a:buFont typeface="Arial" pitchFamily="34" charset="0"/>
              <a:buChar char="–"/>
              <a:defRPr sz="1700" kern="1200">
                <a:solidFill>
                  <a:srgbClr val="494949"/>
                </a:solidFill>
                <a:latin typeface="+mn-lt"/>
                <a:ea typeface="+mn-ea"/>
                <a:cs typeface="+mn-cs"/>
              </a:defRPr>
            </a:lvl5pPr>
            <a:lvl6pPr marL="2514441" indent="-228586" algn="l" defTabSz="9143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12" indent="-228586" algn="l" defTabSz="9143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783" indent="-228586" algn="l" defTabSz="9143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954" indent="-228586" algn="l" defTabSz="9143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031" dirty="0"/>
              <a:t>Security Services</a:t>
            </a:r>
          </a:p>
        </p:txBody>
      </p:sp>
      <p:sp>
        <p:nvSpPr>
          <p:cNvPr id="24" name="Text Placeholder 6"/>
          <p:cNvSpPr>
            <a:spLocks noGrp="1"/>
          </p:cNvSpPr>
          <p:nvPr>
            <p:ph type="body" sz="quarter" idx="21"/>
          </p:nvPr>
        </p:nvSpPr>
        <p:spPr>
          <a:xfrm>
            <a:off x="471211" y="1976179"/>
            <a:ext cx="3938490" cy="710711"/>
          </a:xfrm>
          <a:solidFill>
            <a:schemeClr val="accent1">
              <a:lumMod val="60000"/>
              <a:lumOff val="40000"/>
            </a:schemeClr>
          </a:solidFill>
          <a:ln>
            <a:solidFill>
              <a:schemeClr val="tx1"/>
            </a:solidFill>
          </a:ln>
        </p:spPr>
        <p:txBody>
          <a:bodyPr/>
          <a:lstStyle/>
          <a:p>
            <a:pPr algn="ctr"/>
            <a:r>
              <a:rPr lang="en-US" b="0" dirty="0">
                <a:solidFill>
                  <a:schemeClr val="tx1"/>
                </a:solidFill>
              </a:rPr>
              <a:t>Security Monitoring and Device Management</a:t>
            </a:r>
          </a:p>
        </p:txBody>
      </p:sp>
      <p:sp>
        <p:nvSpPr>
          <p:cNvPr id="25" name="TextBox 24"/>
          <p:cNvSpPr txBox="1"/>
          <p:nvPr/>
        </p:nvSpPr>
        <p:spPr>
          <a:xfrm>
            <a:off x="2601511" y="2771188"/>
            <a:ext cx="1838478" cy="3074881"/>
          </a:xfrm>
          <a:prstGeom prst="rect">
            <a:avLst/>
          </a:prstGeom>
          <a:noFill/>
        </p:spPr>
        <p:txBody>
          <a:bodyPr wrap="square" rtlCol="0">
            <a:spAutoFit/>
          </a:bodyPr>
          <a:lstStyle/>
          <a:p>
            <a:pPr marL="263776" indent="-263776">
              <a:buFont typeface="Wingdings" panose="05000000000000000000" pitchFamily="2" charset="2"/>
              <a:buChar char="§"/>
            </a:pPr>
            <a:r>
              <a:rPr lang="en-US" sz="1292" dirty="0">
                <a:solidFill>
                  <a:schemeClr val="tx2">
                    <a:lumMod val="50000"/>
                  </a:schemeClr>
                </a:solidFill>
              </a:rPr>
              <a:t>Host Based IDS/IPS</a:t>
            </a:r>
          </a:p>
          <a:p>
            <a:endParaRPr lang="en-US" sz="1292" dirty="0">
              <a:solidFill>
                <a:schemeClr val="tx2">
                  <a:lumMod val="50000"/>
                </a:schemeClr>
              </a:solidFill>
            </a:endParaRPr>
          </a:p>
          <a:p>
            <a:pPr marL="263776" indent="-263776">
              <a:buFont typeface="Wingdings" panose="05000000000000000000" pitchFamily="2" charset="2"/>
              <a:buChar char="§"/>
            </a:pPr>
            <a:r>
              <a:rPr lang="en-US" sz="1292" dirty="0">
                <a:solidFill>
                  <a:schemeClr val="tx2">
                    <a:lumMod val="50000"/>
                  </a:schemeClr>
                </a:solidFill>
              </a:rPr>
              <a:t>Network Based IDS/IPS</a:t>
            </a:r>
          </a:p>
          <a:p>
            <a:endParaRPr lang="en-US" sz="1292" dirty="0">
              <a:solidFill>
                <a:schemeClr val="tx2">
                  <a:lumMod val="50000"/>
                </a:schemeClr>
              </a:solidFill>
            </a:endParaRPr>
          </a:p>
          <a:p>
            <a:pPr marL="263776" indent="-263776">
              <a:buFont typeface="Wingdings" panose="05000000000000000000" pitchFamily="2" charset="2"/>
              <a:buChar char="§"/>
            </a:pPr>
            <a:r>
              <a:rPr lang="en-US" sz="1292" dirty="0">
                <a:solidFill>
                  <a:schemeClr val="tx2">
                    <a:lumMod val="50000"/>
                  </a:schemeClr>
                </a:solidFill>
              </a:rPr>
              <a:t>Managed Firewall</a:t>
            </a:r>
          </a:p>
          <a:p>
            <a:pPr marL="263776" indent="-263776">
              <a:buFont typeface="Wingdings" panose="05000000000000000000" pitchFamily="2" charset="2"/>
              <a:buChar char="§"/>
            </a:pPr>
            <a:endParaRPr lang="en-US" sz="1292" dirty="0">
              <a:solidFill>
                <a:schemeClr val="tx2">
                  <a:lumMod val="50000"/>
                </a:schemeClr>
              </a:solidFill>
            </a:endParaRPr>
          </a:p>
          <a:p>
            <a:pPr marL="263776" indent="-263776">
              <a:buFont typeface="Wingdings" panose="05000000000000000000" pitchFamily="2" charset="2"/>
              <a:buChar char="§"/>
            </a:pPr>
            <a:r>
              <a:rPr lang="en-US" sz="1292" dirty="0">
                <a:solidFill>
                  <a:schemeClr val="tx2">
                    <a:lumMod val="50000"/>
                  </a:schemeClr>
                </a:solidFill>
              </a:rPr>
              <a:t>Managed Web App Firewall</a:t>
            </a:r>
          </a:p>
          <a:p>
            <a:pPr marL="263776" indent="-263776">
              <a:buFont typeface="Wingdings" panose="05000000000000000000" pitchFamily="2" charset="2"/>
              <a:buChar char="§"/>
            </a:pPr>
            <a:endParaRPr lang="en-US" sz="1292" dirty="0">
              <a:solidFill>
                <a:schemeClr val="tx2">
                  <a:lumMod val="50000"/>
                </a:schemeClr>
              </a:solidFill>
            </a:endParaRPr>
          </a:p>
          <a:p>
            <a:pPr marL="263776" indent="-263776">
              <a:buFont typeface="Wingdings" panose="05000000000000000000" pitchFamily="2" charset="2"/>
              <a:buChar char="§"/>
            </a:pPr>
            <a:r>
              <a:rPr lang="en-US" sz="1292" dirty="0">
                <a:solidFill>
                  <a:schemeClr val="tx2">
                    <a:lumMod val="50000"/>
                  </a:schemeClr>
                </a:solidFill>
              </a:rPr>
              <a:t>Malware Detection System</a:t>
            </a:r>
          </a:p>
          <a:p>
            <a:pPr marL="263776" indent="-263776">
              <a:buFont typeface="Wingdings" panose="05000000000000000000" pitchFamily="2" charset="2"/>
              <a:buChar char="§"/>
            </a:pPr>
            <a:endParaRPr lang="en-US" sz="1292" dirty="0">
              <a:solidFill>
                <a:schemeClr val="tx2">
                  <a:lumMod val="50000"/>
                </a:schemeClr>
              </a:solidFill>
            </a:endParaRPr>
          </a:p>
          <a:p>
            <a:pPr marL="263776" indent="-263776">
              <a:buFont typeface="Wingdings" panose="05000000000000000000" pitchFamily="2" charset="2"/>
              <a:buChar char="§"/>
            </a:pPr>
            <a:endParaRPr lang="en-US" sz="1292" dirty="0">
              <a:solidFill>
                <a:schemeClr val="tx2">
                  <a:lumMod val="50000"/>
                </a:schemeClr>
              </a:solidFill>
            </a:endParaRPr>
          </a:p>
          <a:p>
            <a:pPr marL="263776" indent="-263776">
              <a:buFont typeface="Wingdings" panose="05000000000000000000" pitchFamily="2" charset="2"/>
              <a:buChar char="§"/>
            </a:pPr>
            <a:endParaRPr lang="en-US" sz="1292" dirty="0">
              <a:solidFill>
                <a:schemeClr val="tx2">
                  <a:lumMod val="50000"/>
                </a:schemeClr>
              </a:solidFill>
            </a:endParaRPr>
          </a:p>
        </p:txBody>
      </p:sp>
      <p:sp>
        <p:nvSpPr>
          <p:cNvPr id="26" name="TextBox 25"/>
          <p:cNvSpPr txBox="1"/>
          <p:nvPr/>
        </p:nvSpPr>
        <p:spPr>
          <a:xfrm>
            <a:off x="400484" y="2705113"/>
            <a:ext cx="1838478" cy="3018070"/>
          </a:xfrm>
          <a:prstGeom prst="rect">
            <a:avLst/>
          </a:prstGeom>
          <a:noFill/>
        </p:spPr>
        <p:txBody>
          <a:bodyPr wrap="square" rtlCol="0">
            <a:spAutoFit/>
          </a:bodyPr>
          <a:lstStyle/>
          <a:p>
            <a:pPr marL="263776" indent="-263776">
              <a:buFont typeface="Wingdings" panose="05000000000000000000" pitchFamily="2" charset="2"/>
              <a:buChar char="§"/>
            </a:pPr>
            <a:r>
              <a:rPr lang="en-US" sz="1292" dirty="0">
                <a:solidFill>
                  <a:schemeClr val="tx2">
                    <a:lumMod val="50000"/>
                  </a:schemeClr>
                </a:solidFill>
              </a:rPr>
              <a:t>Security Information and Event Management (SIEM)</a:t>
            </a:r>
          </a:p>
          <a:p>
            <a:endParaRPr lang="en-US" sz="1292" dirty="0">
              <a:solidFill>
                <a:schemeClr val="tx2">
                  <a:lumMod val="50000"/>
                </a:schemeClr>
              </a:solidFill>
            </a:endParaRPr>
          </a:p>
          <a:p>
            <a:pPr marL="263776" indent="-263776">
              <a:buFont typeface="Wingdings" panose="05000000000000000000" pitchFamily="2" charset="2"/>
              <a:buChar char="§"/>
            </a:pPr>
            <a:r>
              <a:rPr lang="en-US" sz="1292" dirty="0">
                <a:solidFill>
                  <a:schemeClr val="tx2">
                    <a:lumMod val="50000"/>
                  </a:schemeClr>
                </a:solidFill>
              </a:rPr>
              <a:t>Threat Research</a:t>
            </a:r>
          </a:p>
          <a:p>
            <a:endParaRPr lang="en-US" sz="1292" dirty="0">
              <a:solidFill>
                <a:schemeClr val="tx2">
                  <a:lumMod val="50000"/>
                </a:schemeClr>
              </a:solidFill>
            </a:endParaRPr>
          </a:p>
          <a:p>
            <a:pPr marL="263776" indent="-263776">
              <a:buFont typeface="Wingdings" panose="05000000000000000000" pitchFamily="2" charset="2"/>
              <a:buChar char="§"/>
            </a:pPr>
            <a:r>
              <a:rPr lang="en-US" sz="1292" dirty="0">
                <a:solidFill>
                  <a:schemeClr val="tx2">
                    <a:lumMod val="50000"/>
                  </a:schemeClr>
                </a:solidFill>
              </a:rPr>
              <a:t>Security Operations Center Services</a:t>
            </a:r>
          </a:p>
          <a:p>
            <a:pPr marL="263776" indent="-263776">
              <a:buFont typeface="Wingdings" panose="05000000000000000000" pitchFamily="2" charset="2"/>
              <a:buChar char="§"/>
            </a:pPr>
            <a:endParaRPr lang="en-US" sz="923" dirty="0">
              <a:solidFill>
                <a:schemeClr val="tx2">
                  <a:lumMod val="50000"/>
                </a:schemeClr>
              </a:solidFill>
            </a:endParaRPr>
          </a:p>
          <a:p>
            <a:pPr marL="263776" indent="-263776">
              <a:buFont typeface="Wingdings" panose="05000000000000000000" pitchFamily="2" charset="2"/>
              <a:buChar char="§"/>
            </a:pPr>
            <a:r>
              <a:rPr lang="en-US" sz="1292" dirty="0">
                <a:solidFill>
                  <a:schemeClr val="tx2">
                    <a:lumMod val="50000"/>
                  </a:schemeClr>
                </a:solidFill>
              </a:rPr>
              <a:t>Managed Endpoint Security</a:t>
            </a:r>
          </a:p>
          <a:p>
            <a:pPr marL="263776" indent="-263776">
              <a:buFont typeface="Wingdings" panose="05000000000000000000" pitchFamily="2" charset="2"/>
              <a:buChar char="§"/>
            </a:pPr>
            <a:endParaRPr lang="en-US" sz="1292" dirty="0">
              <a:solidFill>
                <a:schemeClr val="tx2">
                  <a:lumMod val="50000"/>
                </a:schemeClr>
              </a:solidFill>
            </a:endParaRPr>
          </a:p>
          <a:p>
            <a:endParaRPr lang="en-US" sz="1292" dirty="0">
              <a:solidFill>
                <a:schemeClr val="tx2">
                  <a:lumMod val="50000"/>
                </a:schemeClr>
              </a:solidFill>
            </a:endParaRPr>
          </a:p>
          <a:p>
            <a:pPr marL="263776" indent="-263776">
              <a:buFont typeface="Wingdings" panose="05000000000000000000" pitchFamily="2" charset="2"/>
              <a:buChar char="§"/>
            </a:pPr>
            <a:endParaRPr lang="en-US" sz="1292" dirty="0">
              <a:solidFill>
                <a:schemeClr val="tx2">
                  <a:lumMod val="50000"/>
                </a:schemeClr>
              </a:solidFill>
            </a:endParaRPr>
          </a:p>
          <a:p>
            <a:pPr marL="263776" indent="-263776">
              <a:buFont typeface="Wingdings" panose="05000000000000000000" pitchFamily="2" charset="2"/>
              <a:buChar char="§"/>
            </a:pPr>
            <a:endParaRPr lang="en-US" sz="1292" dirty="0">
              <a:solidFill>
                <a:schemeClr val="tx2">
                  <a:lumMod val="50000"/>
                </a:schemeClr>
              </a:solidFill>
            </a:endParaRPr>
          </a:p>
        </p:txBody>
      </p:sp>
      <p:sp>
        <p:nvSpPr>
          <p:cNvPr id="28" name="TextBox 27"/>
          <p:cNvSpPr txBox="1"/>
          <p:nvPr/>
        </p:nvSpPr>
        <p:spPr>
          <a:xfrm>
            <a:off x="4751772" y="2771187"/>
            <a:ext cx="1838478" cy="2279535"/>
          </a:xfrm>
          <a:prstGeom prst="rect">
            <a:avLst/>
          </a:prstGeom>
          <a:noFill/>
        </p:spPr>
        <p:txBody>
          <a:bodyPr wrap="square" rtlCol="0">
            <a:spAutoFit/>
          </a:bodyPr>
          <a:lstStyle/>
          <a:p>
            <a:pPr marL="263776" indent="-263776">
              <a:buFont typeface="Wingdings" panose="05000000000000000000" pitchFamily="2" charset="2"/>
              <a:buChar char="§"/>
            </a:pPr>
            <a:r>
              <a:rPr lang="en-US" sz="1292" dirty="0">
                <a:solidFill>
                  <a:schemeClr val="tx2">
                    <a:lumMod val="50000"/>
                  </a:schemeClr>
                </a:solidFill>
              </a:rPr>
              <a:t>Incident Response Preparedness</a:t>
            </a:r>
          </a:p>
          <a:p>
            <a:endParaRPr lang="en-US" sz="1292" dirty="0">
              <a:solidFill>
                <a:schemeClr val="tx2">
                  <a:lumMod val="50000"/>
                </a:schemeClr>
              </a:solidFill>
            </a:endParaRPr>
          </a:p>
          <a:p>
            <a:pPr marL="263776" indent="-263776">
              <a:buFont typeface="Wingdings" panose="05000000000000000000" pitchFamily="2" charset="2"/>
              <a:buChar char="§"/>
            </a:pPr>
            <a:r>
              <a:rPr lang="en-US" sz="1292" dirty="0">
                <a:solidFill>
                  <a:schemeClr val="tx2">
                    <a:lumMod val="50000"/>
                  </a:schemeClr>
                </a:solidFill>
              </a:rPr>
              <a:t>Digital Forensics</a:t>
            </a:r>
          </a:p>
          <a:p>
            <a:endParaRPr lang="en-US" sz="1292" dirty="0">
              <a:solidFill>
                <a:schemeClr val="tx2">
                  <a:lumMod val="50000"/>
                </a:schemeClr>
              </a:solidFill>
            </a:endParaRPr>
          </a:p>
          <a:p>
            <a:pPr marL="263776" indent="-263776">
              <a:buFont typeface="Wingdings" panose="05000000000000000000" pitchFamily="2" charset="2"/>
              <a:buChar char="§"/>
            </a:pPr>
            <a:r>
              <a:rPr lang="en-US" sz="1292" dirty="0">
                <a:solidFill>
                  <a:schemeClr val="tx2">
                    <a:lumMod val="50000"/>
                  </a:schemeClr>
                </a:solidFill>
              </a:rPr>
              <a:t>Security Incident Management</a:t>
            </a:r>
          </a:p>
          <a:p>
            <a:endParaRPr lang="en-US" sz="1292" dirty="0">
              <a:solidFill>
                <a:schemeClr val="tx2">
                  <a:lumMod val="50000"/>
                </a:schemeClr>
              </a:solidFill>
            </a:endParaRPr>
          </a:p>
          <a:p>
            <a:endParaRPr lang="en-US" sz="1292" dirty="0">
              <a:solidFill>
                <a:schemeClr val="tx2">
                  <a:lumMod val="50000"/>
                </a:schemeClr>
              </a:solidFill>
            </a:endParaRPr>
          </a:p>
          <a:p>
            <a:pPr marL="263776" indent="-263776">
              <a:buFont typeface="Wingdings" panose="05000000000000000000" pitchFamily="2" charset="2"/>
              <a:buChar char="§"/>
            </a:pPr>
            <a:endParaRPr lang="en-US" sz="1292" dirty="0">
              <a:solidFill>
                <a:schemeClr val="tx2">
                  <a:lumMod val="50000"/>
                </a:schemeClr>
              </a:solidFill>
            </a:endParaRPr>
          </a:p>
          <a:p>
            <a:pPr marL="263776" indent="-263776">
              <a:buFont typeface="Wingdings" panose="05000000000000000000" pitchFamily="2" charset="2"/>
              <a:buChar char="§"/>
            </a:pPr>
            <a:endParaRPr lang="en-US" sz="1292" dirty="0">
              <a:solidFill>
                <a:schemeClr val="tx2">
                  <a:lumMod val="50000"/>
                </a:schemeClr>
              </a:solidFill>
            </a:endParaRPr>
          </a:p>
        </p:txBody>
      </p:sp>
      <p:sp>
        <p:nvSpPr>
          <p:cNvPr id="29" name="TextBox 28"/>
          <p:cNvSpPr txBox="1"/>
          <p:nvPr/>
        </p:nvSpPr>
        <p:spPr>
          <a:xfrm>
            <a:off x="6944949" y="2771187"/>
            <a:ext cx="1838478" cy="3870227"/>
          </a:xfrm>
          <a:prstGeom prst="rect">
            <a:avLst/>
          </a:prstGeom>
          <a:noFill/>
        </p:spPr>
        <p:txBody>
          <a:bodyPr wrap="square" rtlCol="0">
            <a:spAutoFit/>
          </a:bodyPr>
          <a:lstStyle/>
          <a:p>
            <a:pPr marL="263776" indent="-263776">
              <a:buFont typeface="Wingdings" panose="05000000000000000000" pitchFamily="2" charset="2"/>
              <a:buChar char="§"/>
            </a:pPr>
            <a:r>
              <a:rPr lang="en-US" sz="1292" dirty="0">
                <a:solidFill>
                  <a:schemeClr val="tx2">
                    <a:lumMod val="50000"/>
                  </a:schemeClr>
                </a:solidFill>
              </a:rPr>
              <a:t>Penetration Test</a:t>
            </a:r>
          </a:p>
          <a:p>
            <a:endParaRPr lang="en-US" sz="1292" dirty="0">
              <a:solidFill>
                <a:schemeClr val="tx2">
                  <a:lumMod val="50000"/>
                </a:schemeClr>
              </a:solidFill>
            </a:endParaRPr>
          </a:p>
          <a:p>
            <a:pPr marL="263776" indent="-263776">
              <a:buFont typeface="Wingdings" panose="05000000000000000000" pitchFamily="2" charset="2"/>
              <a:buChar char="§"/>
            </a:pPr>
            <a:r>
              <a:rPr lang="en-US" sz="1292" dirty="0">
                <a:solidFill>
                  <a:schemeClr val="tx2">
                    <a:lumMod val="50000"/>
                  </a:schemeClr>
                </a:solidFill>
              </a:rPr>
              <a:t>Web App Penetration Test</a:t>
            </a:r>
          </a:p>
          <a:p>
            <a:endParaRPr lang="en-US" sz="1292" dirty="0">
              <a:solidFill>
                <a:schemeClr val="tx2">
                  <a:lumMod val="50000"/>
                </a:schemeClr>
              </a:solidFill>
            </a:endParaRPr>
          </a:p>
          <a:p>
            <a:pPr marL="263776" indent="-263776">
              <a:buFont typeface="Wingdings" panose="05000000000000000000" pitchFamily="2" charset="2"/>
              <a:buChar char="§"/>
            </a:pPr>
            <a:r>
              <a:rPr lang="en-US" sz="1292" dirty="0">
                <a:solidFill>
                  <a:schemeClr val="tx2">
                    <a:lumMod val="50000"/>
                  </a:schemeClr>
                </a:solidFill>
              </a:rPr>
              <a:t>Vulnerability Scanning</a:t>
            </a:r>
          </a:p>
          <a:p>
            <a:endParaRPr lang="en-US" sz="1292" dirty="0">
              <a:solidFill>
                <a:schemeClr val="tx2">
                  <a:lumMod val="50000"/>
                </a:schemeClr>
              </a:solidFill>
            </a:endParaRPr>
          </a:p>
          <a:p>
            <a:pPr marL="263776" indent="-263776">
              <a:buFont typeface="Wingdings" panose="05000000000000000000" pitchFamily="2" charset="2"/>
              <a:buChar char="§"/>
            </a:pPr>
            <a:r>
              <a:rPr lang="en-US" sz="1292" dirty="0">
                <a:solidFill>
                  <a:schemeClr val="tx2">
                    <a:lumMod val="50000"/>
                  </a:schemeClr>
                </a:solidFill>
              </a:rPr>
              <a:t>Web App Vulnerability Scanning</a:t>
            </a:r>
          </a:p>
          <a:p>
            <a:pPr marL="263776" indent="-263776">
              <a:buFont typeface="Wingdings" panose="05000000000000000000" pitchFamily="2" charset="2"/>
              <a:buChar char="§"/>
            </a:pPr>
            <a:endParaRPr lang="en-US" sz="1292" dirty="0">
              <a:solidFill>
                <a:schemeClr val="tx2">
                  <a:lumMod val="50000"/>
                </a:schemeClr>
              </a:solidFill>
            </a:endParaRPr>
          </a:p>
          <a:p>
            <a:pPr marL="263776" indent="-263776">
              <a:buFont typeface="Wingdings" panose="05000000000000000000" pitchFamily="2" charset="2"/>
              <a:buChar char="§"/>
            </a:pPr>
            <a:r>
              <a:rPr lang="en-US" sz="1292" dirty="0">
                <a:solidFill>
                  <a:schemeClr val="tx2">
                    <a:lumMod val="50000"/>
                  </a:schemeClr>
                </a:solidFill>
              </a:rPr>
              <a:t>Risk Assessment</a:t>
            </a:r>
          </a:p>
          <a:p>
            <a:pPr marL="263776" indent="-263776">
              <a:buFont typeface="Wingdings" panose="05000000000000000000" pitchFamily="2" charset="2"/>
              <a:buChar char="§"/>
            </a:pPr>
            <a:endParaRPr lang="en-US" sz="1292" dirty="0">
              <a:solidFill>
                <a:schemeClr val="tx2">
                  <a:lumMod val="50000"/>
                </a:schemeClr>
              </a:solidFill>
            </a:endParaRPr>
          </a:p>
          <a:p>
            <a:pPr marL="263776" indent="-263776">
              <a:buFont typeface="Wingdings" panose="05000000000000000000" pitchFamily="2" charset="2"/>
              <a:buChar char="§"/>
            </a:pPr>
            <a:r>
              <a:rPr lang="en-US" sz="1292" dirty="0">
                <a:solidFill>
                  <a:schemeClr val="tx2">
                    <a:lumMod val="50000"/>
                  </a:schemeClr>
                </a:solidFill>
              </a:rPr>
              <a:t>Cloud Compliance Assessment</a:t>
            </a:r>
          </a:p>
          <a:p>
            <a:pPr marL="263776" indent="-263776">
              <a:buFont typeface="Wingdings" panose="05000000000000000000" pitchFamily="2" charset="2"/>
              <a:buChar char="§"/>
            </a:pPr>
            <a:endParaRPr lang="en-US" sz="1292" dirty="0">
              <a:solidFill>
                <a:schemeClr val="tx2">
                  <a:lumMod val="50000"/>
                </a:schemeClr>
              </a:solidFill>
            </a:endParaRPr>
          </a:p>
          <a:p>
            <a:pPr marL="263776" indent="-263776">
              <a:buFont typeface="Wingdings" panose="05000000000000000000" pitchFamily="2" charset="2"/>
              <a:buChar char="§"/>
            </a:pPr>
            <a:endParaRPr lang="en-US" sz="1292" dirty="0">
              <a:solidFill>
                <a:schemeClr val="tx2">
                  <a:lumMod val="50000"/>
                </a:schemeClr>
              </a:solidFill>
            </a:endParaRPr>
          </a:p>
          <a:p>
            <a:pPr marL="263776" indent="-263776">
              <a:buFont typeface="Wingdings" panose="05000000000000000000" pitchFamily="2" charset="2"/>
              <a:buChar char="§"/>
            </a:pPr>
            <a:endParaRPr lang="en-US" sz="1292" dirty="0">
              <a:solidFill>
                <a:schemeClr val="tx2">
                  <a:lumMod val="50000"/>
                </a:schemeClr>
              </a:solidFill>
            </a:endParaRPr>
          </a:p>
        </p:txBody>
      </p:sp>
      <p:sp>
        <p:nvSpPr>
          <p:cNvPr id="16" name="Title 1">
            <a:extLst>
              <a:ext uri="{FF2B5EF4-FFF2-40B4-BE49-F238E27FC236}">
                <a16:creationId xmlns:a16="http://schemas.microsoft.com/office/drawing/2014/main" id="{E862AEDE-76A6-44F7-8C8B-767E7B2ED43B}"/>
              </a:ext>
            </a:extLst>
          </p:cNvPr>
          <p:cNvSpPr>
            <a:spLocks noGrp="1"/>
          </p:cNvSpPr>
          <p:nvPr>
            <p:ph type="title"/>
          </p:nvPr>
        </p:nvSpPr>
        <p:spPr>
          <a:xfrm>
            <a:off x="169241" y="-20378"/>
            <a:ext cx="7886700" cy="1089764"/>
          </a:xfrm>
        </p:spPr>
        <p:txBody>
          <a:bodyPr/>
          <a:lstStyle/>
          <a:p>
            <a:r>
              <a:rPr lang="en-US" dirty="0"/>
              <a:t>Managed Security Services – Overview </a:t>
            </a:r>
          </a:p>
        </p:txBody>
      </p:sp>
    </p:spTree>
    <p:extLst>
      <p:ext uri="{BB962C8B-B14F-4D97-AF65-F5344CB8AC3E}">
        <p14:creationId xmlns:p14="http://schemas.microsoft.com/office/powerpoint/2010/main" val="2728668335"/>
      </p:ext>
    </p:extLst>
  </p:cSld>
  <p:clrMapOvr>
    <a:masterClrMapping/>
  </p:clrMapOvr>
  <p:transition spd="slow">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4030" y="296136"/>
            <a:ext cx="7993856" cy="414338"/>
          </a:xfrm>
        </p:spPr>
        <p:txBody>
          <a:bodyPr>
            <a:noAutofit/>
          </a:bodyPr>
          <a:lstStyle/>
          <a:p>
            <a:pPr algn="ctr"/>
            <a:r>
              <a:rPr lang="en-US" sz="3600" dirty="0"/>
              <a:t>  </a:t>
            </a:r>
            <a:r>
              <a:rPr lang="en-US" sz="3200" dirty="0"/>
              <a:t>DIR Information Technology Services</a:t>
            </a:r>
          </a:p>
        </p:txBody>
      </p:sp>
      <p:sp>
        <p:nvSpPr>
          <p:cNvPr id="8" name="Slide Number Placeholder 7"/>
          <p:cNvSpPr>
            <a:spLocks noGrp="1"/>
          </p:cNvSpPr>
          <p:nvPr>
            <p:ph type="sldNum" sz="quarter" idx="11"/>
          </p:nvPr>
        </p:nvSpPr>
        <p:spPr/>
        <p:txBody>
          <a:bodyPr/>
          <a:lstStyle/>
          <a:p>
            <a:fld id="{F2FC9249-CD2B-4DD2-8FC3-6C0B105BF8ED}" type="slidenum">
              <a:rPr lang="en-US" smtClean="0"/>
              <a:t>2</a:t>
            </a:fld>
            <a:endParaRPr lang="en-US" dirty="0"/>
          </a:p>
        </p:txBody>
      </p:sp>
      <p:grpSp>
        <p:nvGrpSpPr>
          <p:cNvPr id="17" name="Group 16">
            <a:extLst>
              <a:ext uri="{FF2B5EF4-FFF2-40B4-BE49-F238E27FC236}">
                <a16:creationId xmlns:a16="http://schemas.microsoft.com/office/drawing/2014/main" id="{B3FFB506-4DD0-4AB8-9EFF-B9E671DFB810}"/>
              </a:ext>
            </a:extLst>
          </p:cNvPr>
          <p:cNvGrpSpPr/>
          <p:nvPr/>
        </p:nvGrpSpPr>
        <p:grpSpPr>
          <a:xfrm>
            <a:off x="124030" y="1484642"/>
            <a:ext cx="6718837" cy="5077222"/>
            <a:chOff x="1212581" y="1530575"/>
            <a:chExt cx="6718837" cy="5077222"/>
          </a:xfrm>
        </p:grpSpPr>
        <p:sp>
          <p:nvSpPr>
            <p:cNvPr id="4" name="Freeform: Shape 3">
              <a:extLst>
                <a:ext uri="{FF2B5EF4-FFF2-40B4-BE49-F238E27FC236}">
                  <a16:creationId xmlns:a16="http://schemas.microsoft.com/office/drawing/2014/main" id="{C1B20376-CD90-4BB2-A048-EDE25D54366C}"/>
                </a:ext>
              </a:extLst>
            </p:cNvPr>
            <p:cNvSpPr/>
            <p:nvPr/>
          </p:nvSpPr>
          <p:spPr>
            <a:xfrm>
              <a:off x="5423270" y="4983086"/>
              <a:ext cx="2508148" cy="1624711"/>
            </a:xfrm>
            <a:custGeom>
              <a:avLst/>
              <a:gdLst>
                <a:gd name="connsiteX0" fmla="*/ 0 w 2508148"/>
                <a:gd name="connsiteY0" fmla="*/ 162471 h 1624711"/>
                <a:gd name="connsiteX1" fmla="*/ 162471 w 2508148"/>
                <a:gd name="connsiteY1" fmla="*/ 0 h 1624711"/>
                <a:gd name="connsiteX2" fmla="*/ 2345677 w 2508148"/>
                <a:gd name="connsiteY2" fmla="*/ 0 h 1624711"/>
                <a:gd name="connsiteX3" fmla="*/ 2508148 w 2508148"/>
                <a:gd name="connsiteY3" fmla="*/ 162471 h 1624711"/>
                <a:gd name="connsiteX4" fmla="*/ 2508148 w 2508148"/>
                <a:gd name="connsiteY4" fmla="*/ 1462240 h 1624711"/>
                <a:gd name="connsiteX5" fmla="*/ 2345677 w 2508148"/>
                <a:gd name="connsiteY5" fmla="*/ 1624711 h 1624711"/>
                <a:gd name="connsiteX6" fmla="*/ 162471 w 2508148"/>
                <a:gd name="connsiteY6" fmla="*/ 1624711 h 1624711"/>
                <a:gd name="connsiteX7" fmla="*/ 0 w 2508148"/>
                <a:gd name="connsiteY7" fmla="*/ 1462240 h 1624711"/>
                <a:gd name="connsiteX8" fmla="*/ 0 w 2508148"/>
                <a:gd name="connsiteY8" fmla="*/ 162471 h 1624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08148" h="1624711">
                  <a:moveTo>
                    <a:pt x="0" y="162471"/>
                  </a:moveTo>
                  <a:cubicBezTo>
                    <a:pt x="0" y="72741"/>
                    <a:pt x="72741" y="0"/>
                    <a:pt x="162471" y="0"/>
                  </a:cubicBezTo>
                  <a:lnTo>
                    <a:pt x="2345677" y="0"/>
                  </a:lnTo>
                  <a:cubicBezTo>
                    <a:pt x="2435407" y="0"/>
                    <a:pt x="2508148" y="72741"/>
                    <a:pt x="2508148" y="162471"/>
                  </a:cubicBezTo>
                  <a:lnTo>
                    <a:pt x="2508148" y="1462240"/>
                  </a:lnTo>
                  <a:cubicBezTo>
                    <a:pt x="2508148" y="1551970"/>
                    <a:pt x="2435407" y="1624711"/>
                    <a:pt x="2345677" y="1624711"/>
                  </a:cubicBezTo>
                  <a:lnTo>
                    <a:pt x="162471" y="1624711"/>
                  </a:lnTo>
                  <a:cubicBezTo>
                    <a:pt x="72741" y="1624711"/>
                    <a:pt x="0" y="1551970"/>
                    <a:pt x="0" y="1462240"/>
                  </a:cubicBezTo>
                  <a:lnTo>
                    <a:pt x="0" y="162471"/>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837664" tIns="491398" rIns="85221" bIns="85220" numCol="1" spcCol="1270" anchor="t" anchorCtr="0">
              <a:noAutofit/>
            </a:bodyPr>
            <a:lstStyle/>
            <a:p>
              <a:pPr marL="114300" lvl="1" indent="-114300" algn="l" defTabSz="577850">
                <a:lnSpc>
                  <a:spcPct val="90000"/>
                </a:lnSpc>
                <a:spcBef>
                  <a:spcPct val="0"/>
                </a:spcBef>
                <a:spcAft>
                  <a:spcPct val="15000"/>
                </a:spcAft>
                <a:buNone/>
              </a:pPr>
              <a:r>
                <a:rPr lang="en-US" sz="1300" b="1" kern="1200" dirty="0"/>
                <a:t>   </a:t>
              </a:r>
              <a:r>
                <a:rPr lang="en-US" sz="1200" b="1" kern="1200" dirty="0"/>
                <a:t>Leverage “Known” volume for additional statewide price discounts for hardware and software</a:t>
              </a:r>
              <a:endParaRPr lang="en-US" sz="1200" kern="1200" dirty="0"/>
            </a:p>
            <a:p>
              <a:pPr marL="114300" lvl="1" indent="-114300" algn="l" defTabSz="577850">
                <a:lnSpc>
                  <a:spcPct val="90000"/>
                </a:lnSpc>
                <a:spcBef>
                  <a:spcPct val="0"/>
                </a:spcBef>
                <a:spcAft>
                  <a:spcPct val="15000"/>
                </a:spcAft>
                <a:buNone/>
              </a:pPr>
              <a:endParaRPr lang="en-US" sz="1300" kern="1200" dirty="0"/>
            </a:p>
          </p:txBody>
        </p:sp>
        <p:sp>
          <p:nvSpPr>
            <p:cNvPr id="6" name="Freeform: Shape 5">
              <a:extLst>
                <a:ext uri="{FF2B5EF4-FFF2-40B4-BE49-F238E27FC236}">
                  <a16:creationId xmlns:a16="http://schemas.microsoft.com/office/drawing/2014/main" id="{08D8FDC4-7933-4617-B00D-46147988ECC1}"/>
                </a:ext>
              </a:extLst>
            </p:cNvPr>
            <p:cNvSpPr/>
            <p:nvPr/>
          </p:nvSpPr>
          <p:spPr>
            <a:xfrm>
              <a:off x="1212581" y="4983086"/>
              <a:ext cx="2745042" cy="1624711"/>
            </a:xfrm>
            <a:custGeom>
              <a:avLst/>
              <a:gdLst>
                <a:gd name="connsiteX0" fmla="*/ 0 w 2745042"/>
                <a:gd name="connsiteY0" fmla="*/ 162471 h 1624711"/>
                <a:gd name="connsiteX1" fmla="*/ 162471 w 2745042"/>
                <a:gd name="connsiteY1" fmla="*/ 0 h 1624711"/>
                <a:gd name="connsiteX2" fmla="*/ 2582571 w 2745042"/>
                <a:gd name="connsiteY2" fmla="*/ 0 h 1624711"/>
                <a:gd name="connsiteX3" fmla="*/ 2745042 w 2745042"/>
                <a:gd name="connsiteY3" fmla="*/ 162471 h 1624711"/>
                <a:gd name="connsiteX4" fmla="*/ 2745042 w 2745042"/>
                <a:gd name="connsiteY4" fmla="*/ 1462240 h 1624711"/>
                <a:gd name="connsiteX5" fmla="*/ 2582571 w 2745042"/>
                <a:gd name="connsiteY5" fmla="*/ 1624711 h 1624711"/>
                <a:gd name="connsiteX6" fmla="*/ 162471 w 2745042"/>
                <a:gd name="connsiteY6" fmla="*/ 1624711 h 1624711"/>
                <a:gd name="connsiteX7" fmla="*/ 0 w 2745042"/>
                <a:gd name="connsiteY7" fmla="*/ 1462240 h 1624711"/>
                <a:gd name="connsiteX8" fmla="*/ 0 w 2745042"/>
                <a:gd name="connsiteY8" fmla="*/ 162471 h 1624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45042" h="1624711">
                  <a:moveTo>
                    <a:pt x="0" y="162471"/>
                  </a:moveTo>
                  <a:cubicBezTo>
                    <a:pt x="0" y="72741"/>
                    <a:pt x="72741" y="0"/>
                    <a:pt x="162471" y="0"/>
                  </a:cubicBezTo>
                  <a:lnTo>
                    <a:pt x="2582571" y="0"/>
                  </a:lnTo>
                  <a:cubicBezTo>
                    <a:pt x="2672301" y="0"/>
                    <a:pt x="2745042" y="72741"/>
                    <a:pt x="2745042" y="162471"/>
                  </a:cubicBezTo>
                  <a:lnTo>
                    <a:pt x="2745042" y="1462240"/>
                  </a:lnTo>
                  <a:cubicBezTo>
                    <a:pt x="2745042" y="1551970"/>
                    <a:pt x="2672301" y="1624711"/>
                    <a:pt x="2582571" y="1624711"/>
                  </a:cubicBezTo>
                  <a:lnTo>
                    <a:pt x="162471" y="1624711"/>
                  </a:lnTo>
                  <a:cubicBezTo>
                    <a:pt x="72741" y="1624711"/>
                    <a:pt x="0" y="1551970"/>
                    <a:pt x="0" y="1462240"/>
                  </a:cubicBezTo>
                  <a:lnTo>
                    <a:pt x="0" y="162471"/>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81410" tIns="487588" rIns="904923" bIns="81410" numCol="1" spcCol="1270" anchor="t" anchorCtr="0">
              <a:noAutofit/>
            </a:bodyPr>
            <a:lstStyle/>
            <a:p>
              <a:pPr marL="114300" lvl="1" indent="-114300" algn="l" defTabSz="533400">
                <a:lnSpc>
                  <a:spcPct val="90000"/>
                </a:lnSpc>
                <a:spcBef>
                  <a:spcPct val="0"/>
                </a:spcBef>
                <a:spcAft>
                  <a:spcPct val="15000"/>
                </a:spcAft>
                <a:buFontTx/>
                <a:buNone/>
              </a:pPr>
              <a:r>
                <a:rPr lang="en-US" sz="1200" b="1" kern="1200" dirty="0"/>
                <a:t>Outsource Services</a:t>
              </a:r>
            </a:p>
            <a:p>
              <a:pPr marL="114300" lvl="1" indent="-114300" algn="l" defTabSz="533400">
                <a:lnSpc>
                  <a:spcPct val="90000"/>
                </a:lnSpc>
                <a:spcBef>
                  <a:spcPct val="0"/>
                </a:spcBef>
                <a:spcAft>
                  <a:spcPct val="15000"/>
                </a:spcAft>
                <a:buFont typeface="Arial" panose="020B0604020202020204" pitchFamily="34" charset="0"/>
                <a:buChar char="•"/>
              </a:pPr>
              <a:r>
                <a:rPr lang="en-US" sz="1200" b="1" kern="1200" dirty="0"/>
                <a:t>   Data Center Services</a:t>
              </a:r>
            </a:p>
            <a:p>
              <a:pPr marL="114300" lvl="1" indent="-114300" algn="l" defTabSz="533400">
                <a:lnSpc>
                  <a:spcPct val="90000"/>
                </a:lnSpc>
                <a:spcBef>
                  <a:spcPct val="0"/>
                </a:spcBef>
                <a:spcAft>
                  <a:spcPct val="15000"/>
                </a:spcAft>
                <a:buFont typeface="Arial" panose="020B0604020202020204" pitchFamily="34" charset="0"/>
                <a:buChar char="•"/>
              </a:pPr>
              <a:r>
                <a:rPr lang="en-US" sz="1200" b="1" i="0" kern="1200" dirty="0"/>
                <a:t>   Managed Applications</a:t>
              </a:r>
            </a:p>
            <a:p>
              <a:pPr marL="114300" lvl="1" indent="-114300" algn="l" defTabSz="533400">
                <a:lnSpc>
                  <a:spcPct val="90000"/>
                </a:lnSpc>
                <a:spcBef>
                  <a:spcPct val="0"/>
                </a:spcBef>
                <a:spcAft>
                  <a:spcPct val="15000"/>
                </a:spcAft>
                <a:buFont typeface="Arial" panose="020B0604020202020204" pitchFamily="34" charset="0"/>
                <a:buChar char="•"/>
              </a:pPr>
              <a:r>
                <a:rPr lang="en-US" sz="1200" b="1" i="0" kern="1200" dirty="0"/>
                <a:t>   Managed Security</a:t>
              </a:r>
            </a:p>
            <a:p>
              <a:pPr marL="114300" lvl="1" indent="-114300" algn="l" defTabSz="533400">
                <a:lnSpc>
                  <a:spcPct val="90000"/>
                </a:lnSpc>
                <a:spcBef>
                  <a:spcPct val="0"/>
                </a:spcBef>
                <a:spcAft>
                  <a:spcPct val="15000"/>
                </a:spcAft>
                <a:buFont typeface="Arial" panose="020B0604020202020204" pitchFamily="34" charset="0"/>
                <a:buChar char="•"/>
              </a:pPr>
              <a:r>
                <a:rPr lang="en-US" sz="1200" b="1" i="0" kern="1200" dirty="0"/>
                <a:t>   Texas.gov (future)</a:t>
              </a:r>
            </a:p>
            <a:p>
              <a:pPr marL="114300" lvl="1" indent="-114300" algn="l" defTabSz="533400">
                <a:lnSpc>
                  <a:spcPct val="90000"/>
                </a:lnSpc>
                <a:spcBef>
                  <a:spcPct val="0"/>
                </a:spcBef>
                <a:spcAft>
                  <a:spcPct val="15000"/>
                </a:spcAft>
                <a:buFontTx/>
                <a:buNone/>
              </a:pPr>
              <a:endParaRPr lang="en-US" sz="1200" b="1" i="0" kern="1200" dirty="0"/>
            </a:p>
          </p:txBody>
        </p:sp>
        <p:sp>
          <p:nvSpPr>
            <p:cNvPr id="7" name="Freeform: Shape 6">
              <a:extLst>
                <a:ext uri="{FF2B5EF4-FFF2-40B4-BE49-F238E27FC236}">
                  <a16:creationId xmlns:a16="http://schemas.microsoft.com/office/drawing/2014/main" id="{DA025A51-2F3B-46C9-A2D9-0B010E24D8F2}"/>
                </a:ext>
              </a:extLst>
            </p:cNvPr>
            <p:cNvSpPr/>
            <p:nvPr/>
          </p:nvSpPr>
          <p:spPr>
            <a:xfrm>
              <a:off x="5423270" y="1530575"/>
              <a:ext cx="2508148" cy="1624711"/>
            </a:xfrm>
            <a:custGeom>
              <a:avLst/>
              <a:gdLst>
                <a:gd name="connsiteX0" fmla="*/ 0 w 2508148"/>
                <a:gd name="connsiteY0" fmla="*/ 162471 h 1624711"/>
                <a:gd name="connsiteX1" fmla="*/ 162471 w 2508148"/>
                <a:gd name="connsiteY1" fmla="*/ 0 h 1624711"/>
                <a:gd name="connsiteX2" fmla="*/ 2345677 w 2508148"/>
                <a:gd name="connsiteY2" fmla="*/ 0 h 1624711"/>
                <a:gd name="connsiteX3" fmla="*/ 2508148 w 2508148"/>
                <a:gd name="connsiteY3" fmla="*/ 162471 h 1624711"/>
                <a:gd name="connsiteX4" fmla="*/ 2508148 w 2508148"/>
                <a:gd name="connsiteY4" fmla="*/ 1462240 h 1624711"/>
                <a:gd name="connsiteX5" fmla="*/ 2345677 w 2508148"/>
                <a:gd name="connsiteY5" fmla="*/ 1624711 h 1624711"/>
                <a:gd name="connsiteX6" fmla="*/ 162471 w 2508148"/>
                <a:gd name="connsiteY6" fmla="*/ 1624711 h 1624711"/>
                <a:gd name="connsiteX7" fmla="*/ 0 w 2508148"/>
                <a:gd name="connsiteY7" fmla="*/ 1462240 h 1624711"/>
                <a:gd name="connsiteX8" fmla="*/ 0 w 2508148"/>
                <a:gd name="connsiteY8" fmla="*/ 162471 h 1624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08148" h="1624711">
                  <a:moveTo>
                    <a:pt x="0" y="162471"/>
                  </a:moveTo>
                  <a:cubicBezTo>
                    <a:pt x="0" y="72741"/>
                    <a:pt x="72741" y="0"/>
                    <a:pt x="162471" y="0"/>
                  </a:cubicBezTo>
                  <a:lnTo>
                    <a:pt x="2345677" y="0"/>
                  </a:lnTo>
                  <a:cubicBezTo>
                    <a:pt x="2435407" y="0"/>
                    <a:pt x="2508148" y="72741"/>
                    <a:pt x="2508148" y="162471"/>
                  </a:cubicBezTo>
                  <a:lnTo>
                    <a:pt x="2508148" y="1462240"/>
                  </a:lnTo>
                  <a:cubicBezTo>
                    <a:pt x="2508148" y="1551970"/>
                    <a:pt x="2435407" y="1624711"/>
                    <a:pt x="2345677" y="1624711"/>
                  </a:cubicBezTo>
                  <a:lnTo>
                    <a:pt x="162471" y="1624711"/>
                  </a:lnTo>
                  <a:cubicBezTo>
                    <a:pt x="72741" y="1624711"/>
                    <a:pt x="0" y="1551970"/>
                    <a:pt x="0" y="1462240"/>
                  </a:cubicBezTo>
                  <a:lnTo>
                    <a:pt x="0" y="162471"/>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833854" tIns="81410" rIns="81411" bIns="487588" numCol="1" spcCol="1270" anchor="t" anchorCtr="0">
              <a:noAutofit/>
            </a:bodyPr>
            <a:lstStyle/>
            <a:p>
              <a:pPr marL="114300" lvl="1" indent="-114300" algn="l" defTabSz="577850">
                <a:lnSpc>
                  <a:spcPct val="90000"/>
                </a:lnSpc>
                <a:spcBef>
                  <a:spcPct val="0"/>
                </a:spcBef>
                <a:spcAft>
                  <a:spcPct val="15000"/>
                </a:spcAft>
                <a:buNone/>
              </a:pPr>
              <a:endParaRPr lang="en-US" sz="1300" kern="1200" dirty="0"/>
            </a:p>
            <a:p>
              <a:pPr marL="114300" lvl="1" indent="-114300" algn="l" defTabSz="533400">
                <a:lnSpc>
                  <a:spcPct val="90000"/>
                </a:lnSpc>
                <a:spcBef>
                  <a:spcPct val="0"/>
                </a:spcBef>
                <a:spcAft>
                  <a:spcPct val="15000"/>
                </a:spcAft>
                <a:buNone/>
              </a:pPr>
              <a:r>
                <a:rPr lang="en-US" sz="1200" b="1" kern="1200" dirty="0"/>
                <a:t>   “Do it Yourself IT” pre-negotiated master contracts for IT goods and services</a:t>
              </a:r>
              <a:endParaRPr lang="en-US" sz="1200" kern="1200" dirty="0"/>
            </a:p>
          </p:txBody>
        </p:sp>
        <p:sp>
          <p:nvSpPr>
            <p:cNvPr id="10" name="Freeform: Shape 9">
              <a:extLst>
                <a:ext uri="{FF2B5EF4-FFF2-40B4-BE49-F238E27FC236}">
                  <a16:creationId xmlns:a16="http://schemas.microsoft.com/office/drawing/2014/main" id="{E73EAB6C-5261-44FD-85A1-660F16EB850D}"/>
                </a:ext>
              </a:extLst>
            </p:cNvPr>
            <p:cNvSpPr/>
            <p:nvPr/>
          </p:nvSpPr>
          <p:spPr>
            <a:xfrm>
              <a:off x="1331028" y="1530575"/>
              <a:ext cx="2508148" cy="1624711"/>
            </a:xfrm>
            <a:custGeom>
              <a:avLst/>
              <a:gdLst>
                <a:gd name="connsiteX0" fmla="*/ 0 w 2508148"/>
                <a:gd name="connsiteY0" fmla="*/ 162471 h 1624711"/>
                <a:gd name="connsiteX1" fmla="*/ 162471 w 2508148"/>
                <a:gd name="connsiteY1" fmla="*/ 0 h 1624711"/>
                <a:gd name="connsiteX2" fmla="*/ 2345677 w 2508148"/>
                <a:gd name="connsiteY2" fmla="*/ 0 h 1624711"/>
                <a:gd name="connsiteX3" fmla="*/ 2508148 w 2508148"/>
                <a:gd name="connsiteY3" fmla="*/ 162471 h 1624711"/>
                <a:gd name="connsiteX4" fmla="*/ 2508148 w 2508148"/>
                <a:gd name="connsiteY4" fmla="*/ 1462240 h 1624711"/>
                <a:gd name="connsiteX5" fmla="*/ 2345677 w 2508148"/>
                <a:gd name="connsiteY5" fmla="*/ 1624711 h 1624711"/>
                <a:gd name="connsiteX6" fmla="*/ 162471 w 2508148"/>
                <a:gd name="connsiteY6" fmla="*/ 1624711 h 1624711"/>
                <a:gd name="connsiteX7" fmla="*/ 0 w 2508148"/>
                <a:gd name="connsiteY7" fmla="*/ 1462240 h 1624711"/>
                <a:gd name="connsiteX8" fmla="*/ 0 w 2508148"/>
                <a:gd name="connsiteY8" fmla="*/ 162471 h 1624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08148" h="1624711">
                  <a:moveTo>
                    <a:pt x="0" y="162471"/>
                  </a:moveTo>
                  <a:cubicBezTo>
                    <a:pt x="0" y="72741"/>
                    <a:pt x="72741" y="0"/>
                    <a:pt x="162471" y="0"/>
                  </a:cubicBezTo>
                  <a:lnTo>
                    <a:pt x="2345677" y="0"/>
                  </a:lnTo>
                  <a:cubicBezTo>
                    <a:pt x="2435407" y="0"/>
                    <a:pt x="2508148" y="72741"/>
                    <a:pt x="2508148" y="162471"/>
                  </a:cubicBezTo>
                  <a:lnTo>
                    <a:pt x="2508148" y="1462240"/>
                  </a:lnTo>
                  <a:cubicBezTo>
                    <a:pt x="2508148" y="1551970"/>
                    <a:pt x="2435407" y="1624711"/>
                    <a:pt x="2345677" y="1624711"/>
                  </a:cubicBezTo>
                  <a:lnTo>
                    <a:pt x="162471" y="1624711"/>
                  </a:lnTo>
                  <a:cubicBezTo>
                    <a:pt x="72741" y="1624711"/>
                    <a:pt x="0" y="1551970"/>
                    <a:pt x="0" y="1462240"/>
                  </a:cubicBezTo>
                  <a:lnTo>
                    <a:pt x="0" y="162471"/>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71910" tIns="271910" rIns="1024355" bIns="678088" numCol="1" spcCol="1270" anchor="t" anchorCtr="0">
              <a:noAutofit/>
            </a:bodyPr>
            <a:lstStyle/>
            <a:p>
              <a:pPr marL="285750" lvl="1" indent="-285750" algn="l" defTabSz="2133600">
                <a:lnSpc>
                  <a:spcPct val="90000"/>
                </a:lnSpc>
                <a:spcBef>
                  <a:spcPct val="0"/>
                </a:spcBef>
                <a:spcAft>
                  <a:spcPct val="15000"/>
                </a:spcAft>
                <a:buNone/>
              </a:pPr>
              <a:endParaRPr lang="en-US" sz="4800" kern="1200" dirty="0"/>
            </a:p>
          </p:txBody>
        </p:sp>
        <p:sp>
          <p:nvSpPr>
            <p:cNvPr id="11" name="Freeform: Shape 10">
              <a:extLst>
                <a:ext uri="{FF2B5EF4-FFF2-40B4-BE49-F238E27FC236}">
                  <a16:creationId xmlns:a16="http://schemas.microsoft.com/office/drawing/2014/main" id="{FA84D79D-605F-4DC2-8069-8526B4221B81}"/>
                </a:ext>
              </a:extLst>
            </p:cNvPr>
            <p:cNvSpPr/>
            <p:nvPr/>
          </p:nvSpPr>
          <p:spPr>
            <a:xfrm>
              <a:off x="2322790" y="1819976"/>
              <a:ext cx="2198437" cy="2198437"/>
            </a:xfrm>
            <a:custGeom>
              <a:avLst/>
              <a:gdLst>
                <a:gd name="connsiteX0" fmla="*/ 0 w 2198437"/>
                <a:gd name="connsiteY0" fmla="*/ 2198437 h 2198437"/>
                <a:gd name="connsiteX1" fmla="*/ 2198437 w 2198437"/>
                <a:gd name="connsiteY1" fmla="*/ 0 h 2198437"/>
                <a:gd name="connsiteX2" fmla="*/ 2198437 w 2198437"/>
                <a:gd name="connsiteY2" fmla="*/ 2198437 h 2198437"/>
                <a:gd name="connsiteX3" fmla="*/ 0 w 2198437"/>
                <a:gd name="connsiteY3" fmla="*/ 2198437 h 2198437"/>
              </a:gdLst>
              <a:ahLst/>
              <a:cxnLst>
                <a:cxn ang="0">
                  <a:pos x="connsiteX0" y="connsiteY0"/>
                </a:cxn>
                <a:cxn ang="0">
                  <a:pos x="connsiteX1" y="connsiteY1"/>
                </a:cxn>
                <a:cxn ang="0">
                  <a:pos x="connsiteX2" y="connsiteY2"/>
                </a:cxn>
                <a:cxn ang="0">
                  <a:pos x="connsiteX3" y="connsiteY3"/>
                </a:cxn>
              </a:cxnLst>
              <a:rect l="l" t="t" r="r" b="b"/>
              <a:pathLst>
                <a:path w="2198437" h="2198437">
                  <a:moveTo>
                    <a:pt x="0" y="2198437"/>
                  </a:moveTo>
                  <a:cubicBezTo>
                    <a:pt x="0" y="984274"/>
                    <a:pt x="984274" y="0"/>
                    <a:pt x="2198437" y="0"/>
                  </a:cubicBezTo>
                  <a:lnTo>
                    <a:pt x="2198437" y="2198437"/>
                  </a:lnTo>
                  <a:lnTo>
                    <a:pt x="0" y="2198437"/>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79035" tIns="779035" rIns="135128" bIns="135128" numCol="1" spcCol="1270" anchor="ctr" anchorCtr="0">
              <a:noAutofit/>
            </a:bodyPr>
            <a:lstStyle/>
            <a:p>
              <a:pPr marL="0" lvl="0" indent="0" algn="ctr" defTabSz="844550">
                <a:lnSpc>
                  <a:spcPct val="90000"/>
                </a:lnSpc>
                <a:spcBef>
                  <a:spcPct val="0"/>
                </a:spcBef>
                <a:spcAft>
                  <a:spcPct val="35000"/>
                </a:spcAft>
                <a:buNone/>
              </a:pPr>
              <a:r>
                <a:rPr lang="en-US" sz="1900" b="1" kern="1200" dirty="0"/>
                <a:t>Policy &amp; Planning</a:t>
              </a:r>
            </a:p>
          </p:txBody>
        </p:sp>
        <p:sp>
          <p:nvSpPr>
            <p:cNvPr id="12" name="Freeform: Shape 11">
              <a:extLst>
                <a:ext uri="{FF2B5EF4-FFF2-40B4-BE49-F238E27FC236}">
                  <a16:creationId xmlns:a16="http://schemas.microsoft.com/office/drawing/2014/main" id="{E80E340E-4D9B-49E3-B401-7100A0B47FA2}"/>
                </a:ext>
              </a:extLst>
            </p:cNvPr>
            <p:cNvSpPr/>
            <p:nvPr/>
          </p:nvSpPr>
          <p:spPr>
            <a:xfrm>
              <a:off x="4622772" y="1819976"/>
              <a:ext cx="2198437" cy="2198437"/>
            </a:xfrm>
            <a:custGeom>
              <a:avLst/>
              <a:gdLst>
                <a:gd name="connsiteX0" fmla="*/ 0 w 2198437"/>
                <a:gd name="connsiteY0" fmla="*/ 2198437 h 2198437"/>
                <a:gd name="connsiteX1" fmla="*/ 2198437 w 2198437"/>
                <a:gd name="connsiteY1" fmla="*/ 0 h 2198437"/>
                <a:gd name="connsiteX2" fmla="*/ 2198437 w 2198437"/>
                <a:gd name="connsiteY2" fmla="*/ 2198437 h 2198437"/>
                <a:gd name="connsiteX3" fmla="*/ 0 w 2198437"/>
                <a:gd name="connsiteY3" fmla="*/ 2198437 h 2198437"/>
              </a:gdLst>
              <a:ahLst/>
              <a:cxnLst>
                <a:cxn ang="0">
                  <a:pos x="connsiteX0" y="connsiteY0"/>
                </a:cxn>
                <a:cxn ang="0">
                  <a:pos x="connsiteX1" y="connsiteY1"/>
                </a:cxn>
                <a:cxn ang="0">
                  <a:pos x="connsiteX2" y="connsiteY2"/>
                </a:cxn>
                <a:cxn ang="0">
                  <a:pos x="connsiteX3" y="connsiteY3"/>
                </a:cxn>
              </a:cxnLst>
              <a:rect l="l" t="t" r="r" b="b"/>
              <a:pathLst>
                <a:path w="2198437" h="2198437">
                  <a:moveTo>
                    <a:pt x="0" y="0"/>
                  </a:moveTo>
                  <a:cubicBezTo>
                    <a:pt x="1214163" y="0"/>
                    <a:pt x="2198437" y="984274"/>
                    <a:pt x="2198437" y="2198437"/>
                  </a:cubicBezTo>
                  <a:lnTo>
                    <a:pt x="0" y="2198437"/>
                  </a:lnTo>
                  <a:lnTo>
                    <a:pt x="0"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35128" tIns="779035" rIns="779035" bIns="135128" numCol="1" spcCol="1270" anchor="ctr" anchorCtr="0">
              <a:noAutofit/>
            </a:bodyPr>
            <a:lstStyle/>
            <a:p>
              <a:pPr marL="0" lvl="0" indent="0" algn="ctr" defTabSz="844550">
                <a:lnSpc>
                  <a:spcPct val="90000"/>
                </a:lnSpc>
                <a:spcBef>
                  <a:spcPct val="0"/>
                </a:spcBef>
                <a:spcAft>
                  <a:spcPct val="35000"/>
                </a:spcAft>
                <a:buNone/>
              </a:pPr>
              <a:r>
                <a:rPr lang="en-US" sz="1900" b="1" kern="1200" dirty="0"/>
                <a:t>Cooperative Contracts</a:t>
              </a:r>
            </a:p>
          </p:txBody>
        </p:sp>
        <p:sp>
          <p:nvSpPr>
            <p:cNvPr id="13" name="Freeform: Shape 12">
              <a:extLst>
                <a:ext uri="{FF2B5EF4-FFF2-40B4-BE49-F238E27FC236}">
                  <a16:creationId xmlns:a16="http://schemas.microsoft.com/office/drawing/2014/main" id="{501CF03B-A8D4-4D0C-9ABA-104D8B82EF5D}"/>
                </a:ext>
              </a:extLst>
            </p:cNvPr>
            <p:cNvSpPr/>
            <p:nvPr/>
          </p:nvSpPr>
          <p:spPr>
            <a:xfrm>
              <a:off x="4622772" y="4119957"/>
              <a:ext cx="2198437" cy="2198438"/>
            </a:xfrm>
            <a:custGeom>
              <a:avLst/>
              <a:gdLst>
                <a:gd name="connsiteX0" fmla="*/ 0 w 2198437"/>
                <a:gd name="connsiteY0" fmla="*/ 2198437 h 2198437"/>
                <a:gd name="connsiteX1" fmla="*/ 2198437 w 2198437"/>
                <a:gd name="connsiteY1" fmla="*/ 0 h 2198437"/>
                <a:gd name="connsiteX2" fmla="*/ 2198437 w 2198437"/>
                <a:gd name="connsiteY2" fmla="*/ 2198437 h 2198437"/>
                <a:gd name="connsiteX3" fmla="*/ 0 w 2198437"/>
                <a:gd name="connsiteY3" fmla="*/ 2198437 h 2198437"/>
              </a:gdLst>
              <a:ahLst/>
              <a:cxnLst>
                <a:cxn ang="0">
                  <a:pos x="connsiteX0" y="connsiteY0"/>
                </a:cxn>
                <a:cxn ang="0">
                  <a:pos x="connsiteX1" y="connsiteY1"/>
                </a:cxn>
                <a:cxn ang="0">
                  <a:pos x="connsiteX2" y="connsiteY2"/>
                </a:cxn>
                <a:cxn ang="0">
                  <a:pos x="connsiteX3" y="connsiteY3"/>
                </a:cxn>
              </a:cxnLst>
              <a:rect l="l" t="t" r="r" b="b"/>
              <a:pathLst>
                <a:path w="2198437" h="2198437">
                  <a:moveTo>
                    <a:pt x="2198437" y="0"/>
                  </a:moveTo>
                  <a:cubicBezTo>
                    <a:pt x="2198437" y="1214163"/>
                    <a:pt x="1214163" y="2198437"/>
                    <a:pt x="0" y="2198437"/>
                  </a:cubicBezTo>
                  <a:lnTo>
                    <a:pt x="0" y="0"/>
                  </a:lnTo>
                  <a:lnTo>
                    <a:pt x="2198437"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35128" tIns="135129" rIns="779035" bIns="779035" numCol="1" spcCol="1270" anchor="ctr" anchorCtr="0">
              <a:noAutofit/>
            </a:bodyPr>
            <a:lstStyle/>
            <a:p>
              <a:pPr marL="0" lvl="0" indent="0" algn="ctr" defTabSz="844550">
                <a:lnSpc>
                  <a:spcPct val="90000"/>
                </a:lnSpc>
                <a:spcBef>
                  <a:spcPct val="0"/>
                </a:spcBef>
                <a:spcAft>
                  <a:spcPct val="35000"/>
                </a:spcAft>
                <a:buNone/>
              </a:pPr>
              <a:r>
                <a:rPr lang="en-US" sz="1900" b="1" kern="1200" dirty="0"/>
                <a:t>Bulk Purchasing</a:t>
              </a:r>
            </a:p>
          </p:txBody>
        </p:sp>
        <p:sp>
          <p:nvSpPr>
            <p:cNvPr id="14" name="Freeform: Shape 13">
              <a:extLst>
                <a:ext uri="{FF2B5EF4-FFF2-40B4-BE49-F238E27FC236}">
                  <a16:creationId xmlns:a16="http://schemas.microsoft.com/office/drawing/2014/main" id="{5BB4618F-577B-4F8B-BF64-0F958B7D1856}"/>
                </a:ext>
              </a:extLst>
            </p:cNvPr>
            <p:cNvSpPr/>
            <p:nvPr/>
          </p:nvSpPr>
          <p:spPr>
            <a:xfrm>
              <a:off x="2322790" y="4119958"/>
              <a:ext cx="2198437" cy="2198437"/>
            </a:xfrm>
            <a:custGeom>
              <a:avLst/>
              <a:gdLst>
                <a:gd name="connsiteX0" fmla="*/ 0 w 2198437"/>
                <a:gd name="connsiteY0" fmla="*/ 2198437 h 2198437"/>
                <a:gd name="connsiteX1" fmla="*/ 2198437 w 2198437"/>
                <a:gd name="connsiteY1" fmla="*/ 0 h 2198437"/>
                <a:gd name="connsiteX2" fmla="*/ 2198437 w 2198437"/>
                <a:gd name="connsiteY2" fmla="*/ 2198437 h 2198437"/>
                <a:gd name="connsiteX3" fmla="*/ 0 w 2198437"/>
                <a:gd name="connsiteY3" fmla="*/ 2198437 h 2198437"/>
              </a:gdLst>
              <a:ahLst/>
              <a:cxnLst>
                <a:cxn ang="0">
                  <a:pos x="connsiteX0" y="connsiteY0"/>
                </a:cxn>
                <a:cxn ang="0">
                  <a:pos x="connsiteX1" y="connsiteY1"/>
                </a:cxn>
                <a:cxn ang="0">
                  <a:pos x="connsiteX2" y="connsiteY2"/>
                </a:cxn>
                <a:cxn ang="0">
                  <a:pos x="connsiteX3" y="connsiteY3"/>
                </a:cxn>
              </a:cxnLst>
              <a:rect l="l" t="t" r="r" b="b"/>
              <a:pathLst>
                <a:path w="2198437" h="2198437">
                  <a:moveTo>
                    <a:pt x="2198437" y="2198437"/>
                  </a:moveTo>
                  <a:cubicBezTo>
                    <a:pt x="984274" y="2198437"/>
                    <a:pt x="0" y="1214163"/>
                    <a:pt x="0" y="0"/>
                  </a:cubicBezTo>
                  <a:lnTo>
                    <a:pt x="2198437" y="0"/>
                  </a:lnTo>
                  <a:lnTo>
                    <a:pt x="2198437" y="2198437"/>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79035" tIns="135128" rIns="135128" bIns="779035" numCol="1" spcCol="1270" anchor="ctr" anchorCtr="0">
              <a:noAutofit/>
            </a:bodyPr>
            <a:lstStyle/>
            <a:p>
              <a:pPr marL="0" lvl="0" indent="0" algn="ctr" defTabSz="844550">
                <a:lnSpc>
                  <a:spcPct val="90000"/>
                </a:lnSpc>
                <a:spcBef>
                  <a:spcPct val="0"/>
                </a:spcBef>
                <a:spcAft>
                  <a:spcPct val="35000"/>
                </a:spcAft>
                <a:buNone/>
              </a:pPr>
              <a:r>
                <a:rPr lang="en-US" sz="1900" kern="1200" dirty="0"/>
                <a:t> </a:t>
              </a:r>
              <a:r>
                <a:rPr lang="en-US" sz="1900" b="1" kern="1200" dirty="0"/>
                <a:t>Shared </a:t>
              </a:r>
              <a:r>
                <a:rPr lang="en-US" sz="1900" b="1" dirty="0"/>
                <a:t>Technology</a:t>
              </a:r>
              <a:r>
                <a:rPr lang="en-US" sz="1900" b="1" kern="1200" dirty="0"/>
                <a:t> Services</a:t>
              </a:r>
            </a:p>
          </p:txBody>
        </p:sp>
        <p:sp>
          <p:nvSpPr>
            <p:cNvPr id="15" name="Arrow: Circular 14">
              <a:extLst>
                <a:ext uri="{FF2B5EF4-FFF2-40B4-BE49-F238E27FC236}">
                  <a16:creationId xmlns:a16="http://schemas.microsoft.com/office/drawing/2014/main" id="{EE009264-FE47-4E4C-91D2-04221ACDCE55}"/>
                </a:ext>
              </a:extLst>
            </p:cNvPr>
            <p:cNvSpPr/>
            <p:nvPr/>
          </p:nvSpPr>
          <p:spPr>
            <a:xfrm>
              <a:off x="4192477" y="3612236"/>
              <a:ext cx="759044" cy="660038"/>
            </a:xfrm>
            <a:prstGeom prst="circularArrow">
              <a:avLst/>
            </a:prstGeom>
          </p:spPr>
          <p:style>
            <a:lnRef idx="2">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sp>
        <p:sp>
          <p:nvSpPr>
            <p:cNvPr id="16" name="Arrow: Circular 15">
              <a:extLst>
                <a:ext uri="{FF2B5EF4-FFF2-40B4-BE49-F238E27FC236}">
                  <a16:creationId xmlns:a16="http://schemas.microsoft.com/office/drawing/2014/main" id="{F4D5E27D-F096-4065-9551-1D0807F11AB9}"/>
                </a:ext>
              </a:extLst>
            </p:cNvPr>
            <p:cNvSpPr/>
            <p:nvPr/>
          </p:nvSpPr>
          <p:spPr>
            <a:xfrm rot="10800000">
              <a:off x="4192477" y="3866097"/>
              <a:ext cx="759044" cy="660038"/>
            </a:xfrm>
            <a:prstGeom prst="circularArrow">
              <a:avLst/>
            </a:prstGeom>
          </p:spPr>
          <p:style>
            <a:lnRef idx="2">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sp>
      </p:grpSp>
      <p:sp>
        <p:nvSpPr>
          <p:cNvPr id="5" name="Rectangle: Rounded Corners 4"/>
          <p:cNvSpPr txBox="1"/>
          <p:nvPr/>
        </p:nvSpPr>
        <p:spPr>
          <a:xfrm>
            <a:off x="275766" y="1585251"/>
            <a:ext cx="1916946" cy="1147153"/>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53340" tIns="53340" rIns="53340" bIns="53340" numCol="1" spcCol="1270" anchor="t" anchorCtr="0">
            <a:noAutofit/>
          </a:bodyPr>
          <a:lstStyle/>
          <a:p>
            <a:pPr marL="57150" lvl="1" indent="-57150" defTabSz="488950">
              <a:lnSpc>
                <a:spcPct val="90000"/>
              </a:lnSpc>
              <a:spcBef>
                <a:spcPct val="0"/>
              </a:spcBef>
              <a:spcAft>
                <a:spcPct val="15000"/>
              </a:spcAft>
            </a:pPr>
            <a:r>
              <a:rPr lang="en-US" sz="1200" b="1" dirty="0"/>
              <a:t>IT Strategic Planning</a:t>
            </a:r>
          </a:p>
          <a:p>
            <a:pPr marL="57150" lvl="1" indent="-57150" algn="l" defTabSz="488950">
              <a:lnSpc>
                <a:spcPct val="90000"/>
              </a:lnSpc>
              <a:spcBef>
                <a:spcPct val="0"/>
              </a:spcBef>
              <a:spcAft>
                <a:spcPct val="15000"/>
              </a:spcAft>
              <a:buNone/>
            </a:pPr>
            <a:r>
              <a:rPr lang="en-US" sz="1200" b="1" dirty="0"/>
              <a:t>Information Security</a:t>
            </a:r>
            <a:endParaRPr lang="en-US" sz="1200" kern="1200" dirty="0"/>
          </a:p>
          <a:p>
            <a:pPr marL="57150" lvl="1" indent="-57150" algn="l" defTabSz="488950">
              <a:lnSpc>
                <a:spcPct val="90000"/>
              </a:lnSpc>
              <a:spcBef>
                <a:spcPct val="0"/>
              </a:spcBef>
              <a:spcAft>
                <a:spcPct val="15000"/>
              </a:spcAft>
              <a:buNone/>
            </a:pPr>
            <a:r>
              <a:rPr lang="en-US" sz="1200" b="1" kern="1200" dirty="0"/>
              <a:t>Enterprise Solution Services</a:t>
            </a:r>
          </a:p>
          <a:p>
            <a:pPr marL="57150" lvl="1" indent="-57150" algn="l" defTabSz="488950">
              <a:lnSpc>
                <a:spcPct val="90000"/>
              </a:lnSpc>
              <a:spcBef>
                <a:spcPct val="0"/>
              </a:spcBef>
              <a:spcAft>
                <a:spcPct val="15000"/>
              </a:spcAft>
              <a:buNone/>
            </a:pPr>
            <a:r>
              <a:rPr lang="en-US" sz="1200" b="1" kern="1200" dirty="0"/>
              <a:t>Strategic Outsourcing</a:t>
            </a:r>
          </a:p>
        </p:txBody>
      </p:sp>
      <p:sp>
        <p:nvSpPr>
          <p:cNvPr id="31" name="TextBox 30">
            <a:extLst>
              <a:ext uri="{FF2B5EF4-FFF2-40B4-BE49-F238E27FC236}">
                <a16:creationId xmlns:a16="http://schemas.microsoft.com/office/drawing/2014/main" id="{1AC095E3-D5A5-4C3B-BB60-DEB33609D14A}"/>
              </a:ext>
            </a:extLst>
          </p:cNvPr>
          <p:cNvSpPr txBox="1"/>
          <p:nvPr/>
        </p:nvSpPr>
        <p:spPr>
          <a:xfrm>
            <a:off x="6634701" y="1804988"/>
            <a:ext cx="2751460" cy="369332"/>
          </a:xfrm>
          <a:prstGeom prst="rect">
            <a:avLst/>
          </a:prstGeom>
          <a:noFill/>
        </p:spPr>
        <p:txBody>
          <a:bodyPr wrap="square" rtlCol="0">
            <a:spAutoFit/>
          </a:bodyPr>
          <a:lstStyle/>
          <a:p>
            <a:pPr algn="ctr"/>
            <a:r>
              <a:rPr lang="en-US" sz="1800" b="1" dirty="0">
                <a:solidFill>
                  <a:schemeClr val="tx2">
                    <a:lumMod val="50000"/>
                  </a:schemeClr>
                </a:solidFill>
              </a:rPr>
              <a:t>Eligible Customers</a:t>
            </a:r>
          </a:p>
        </p:txBody>
      </p:sp>
      <p:pic>
        <p:nvPicPr>
          <p:cNvPr id="32" name="Picture 31">
            <a:extLst>
              <a:ext uri="{FF2B5EF4-FFF2-40B4-BE49-F238E27FC236}">
                <a16:creationId xmlns:a16="http://schemas.microsoft.com/office/drawing/2014/main" id="{6CF6640C-B11D-4967-B175-A05E0060B291}"/>
              </a:ext>
            </a:extLst>
          </p:cNvPr>
          <p:cNvPicPr>
            <a:picLocks noChangeAspect="1"/>
          </p:cNvPicPr>
          <p:nvPr/>
        </p:nvPicPr>
        <p:blipFill rotWithShape="1">
          <a:blip r:embed="rId3"/>
          <a:srcRect b="19912"/>
          <a:stretch/>
        </p:blipFill>
        <p:spPr>
          <a:xfrm>
            <a:off x="7448912" y="2421102"/>
            <a:ext cx="1123038" cy="610563"/>
          </a:xfrm>
          <a:prstGeom prst="rect">
            <a:avLst/>
          </a:prstGeom>
        </p:spPr>
      </p:pic>
      <p:pic>
        <p:nvPicPr>
          <p:cNvPr id="33" name="Picture 32">
            <a:extLst>
              <a:ext uri="{FF2B5EF4-FFF2-40B4-BE49-F238E27FC236}">
                <a16:creationId xmlns:a16="http://schemas.microsoft.com/office/drawing/2014/main" id="{BCFD4182-B6A3-4A91-8523-CC96A1C23375}"/>
              </a:ext>
            </a:extLst>
          </p:cNvPr>
          <p:cNvPicPr>
            <a:picLocks noChangeAspect="1"/>
          </p:cNvPicPr>
          <p:nvPr/>
        </p:nvPicPr>
        <p:blipFill rotWithShape="1">
          <a:blip r:embed="rId3"/>
          <a:srcRect b="19912"/>
          <a:stretch/>
        </p:blipFill>
        <p:spPr>
          <a:xfrm>
            <a:off x="7448912" y="4075532"/>
            <a:ext cx="1123038" cy="610563"/>
          </a:xfrm>
          <a:prstGeom prst="rect">
            <a:avLst/>
          </a:prstGeom>
        </p:spPr>
      </p:pic>
      <p:pic>
        <p:nvPicPr>
          <p:cNvPr id="34" name="Picture 33">
            <a:extLst>
              <a:ext uri="{FF2B5EF4-FFF2-40B4-BE49-F238E27FC236}">
                <a16:creationId xmlns:a16="http://schemas.microsoft.com/office/drawing/2014/main" id="{CF59C17D-BC9D-40BA-A467-D986368EC5BE}"/>
              </a:ext>
            </a:extLst>
          </p:cNvPr>
          <p:cNvPicPr>
            <a:picLocks noChangeAspect="1"/>
          </p:cNvPicPr>
          <p:nvPr/>
        </p:nvPicPr>
        <p:blipFill>
          <a:blip r:embed="rId4"/>
          <a:stretch>
            <a:fillRect/>
          </a:stretch>
        </p:blipFill>
        <p:spPr>
          <a:xfrm>
            <a:off x="7643365" y="3058134"/>
            <a:ext cx="914346" cy="914346"/>
          </a:xfrm>
          <a:prstGeom prst="rect">
            <a:avLst/>
          </a:prstGeom>
        </p:spPr>
      </p:pic>
      <p:pic>
        <p:nvPicPr>
          <p:cNvPr id="35" name="Picture 34">
            <a:extLst>
              <a:ext uri="{FF2B5EF4-FFF2-40B4-BE49-F238E27FC236}">
                <a16:creationId xmlns:a16="http://schemas.microsoft.com/office/drawing/2014/main" id="{CED4A449-7BBE-4EF7-A933-8A0FCEF2BFE8}"/>
              </a:ext>
            </a:extLst>
          </p:cNvPr>
          <p:cNvPicPr>
            <a:picLocks noChangeAspect="1"/>
          </p:cNvPicPr>
          <p:nvPr/>
        </p:nvPicPr>
        <p:blipFill>
          <a:blip r:embed="rId5"/>
          <a:stretch>
            <a:fillRect/>
          </a:stretch>
        </p:blipFill>
        <p:spPr>
          <a:xfrm>
            <a:off x="7717179" y="4879991"/>
            <a:ext cx="586504" cy="586504"/>
          </a:xfrm>
          <a:prstGeom prst="rect">
            <a:avLst/>
          </a:prstGeom>
        </p:spPr>
      </p:pic>
      <p:pic>
        <p:nvPicPr>
          <p:cNvPr id="36" name="Picture 35">
            <a:extLst>
              <a:ext uri="{FF2B5EF4-FFF2-40B4-BE49-F238E27FC236}">
                <a16:creationId xmlns:a16="http://schemas.microsoft.com/office/drawing/2014/main" id="{F5C3BF87-CA29-4F21-8644-5D18500BC434}"/>
              </a:ext>
            </a:extLst>
          </p:cNvPr>
          <p:cNvPicPr>
            <a:picLocks noChangeAspect="1"/>
          </p:cNvPicPr>
          <p:nvPr/>
        </p:nvPicPr>
        <p:blipFill>
          <a:blip r:embed="rId6"/>
          <a:stretch>
            <a:fillRect/>
          </a:stretch>
        </p:blipFill>
        <p:spPr>
          <a:xfrm>
            <a:off x="7718760" y="5729962"/>
            <a:ext cx="584923" cy="584923"/>
          </a:xfrm>
          <a:prstGeom prst="rect">
            <a:avLst/>
          </a:prstGeom>
        </p:spPr>
      </p:pic>
    </p:spTree>
    <p:extLst>
      <p:ext uri="{BB962C8B-B14F-4D97-AF65-F5344CB8AC3E}">
        <p14:creationId xmlns:p14="http://schemas.microsoft.com/office/powerpoint/2010/main" val="6695022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l="36975" r="37593" b="70545"/>
          <a:stretch/>
        </p:blipFill>
        <p:spPr>
          <a:xfrm>
            <a:off x="3288612" y="2714411"/>
            <a:ext cx="2455328" cy="2526230"/>
          </a:xfrm>
        </p:spPr>
      </p:pic>
      <p:sp>
        <p:nvSpPr>
          <p:cNvPr id="8" name="Title 7"/>
          <p:cNvSpPr>
            <a:spLocks noGrp="1"/>
          </p:cNvSpPr>
          <p:nvPr>
            <p:ph type="title"/>
          </p:nvPr>
        </p:nvSpPr>
        <p:spPr>
          <a:xfrm>
            <a:off x="393689" y="252208"/>
            <a:ext cx="7937771" cy="525293"/>
          </a:xfrm>
        </p:spPr>
        <p:txBody>
          <a:bodyPr>
            <a:noAutofit/>
          </a:bodyPr>
          <a:lstStyle/>
          <a:p>
            <a:r>
              <a:rPr lang="en-US" sz="3200" dirty="0"/>
              <a:t>Cooperative Contracts Program</a:t>
            </a:r>
          </a:p>
        </p:txBody>
      </p:sp>
      <p:sp>
        <p:nvSpPr>
          <p:cNvPr id="2" name="Oval 1">
            <a:extLst>
              <a:ext uri="{FF2B5EF4-FFF2-40B4-BE49-F238E27FC236}">
                <a16:creationId xmlns:a16="http://schemas.microsoft.com/office/drawing/2014/main" id="{4AA19D69-40CB-4F20-B27D-E0899E7F6B7F}"/>
              </a:ext>
            </a:extLst>
          </p:cNvPr>
          <p:cNvSpPr/>
          <p:nvPr/>
        </p:nvSpPr>
        <p:spPr>
          <a:xfrm>
            <a:off x="2089859" y="1769507"/>
            <a:ext cx="1243584" cy="1243584"/>
          </a:xfrm>
          <a:prstGeom prst="ellipse">
            <a:avLst/>
          </a:prstGeom>
          <a:solidFill>
            <a:schemeClr val="accent5">
              <a:lumMod val="40000"/>
              <a:lumOff val="60000"/>
            </a:schemeClr>
          </a:solidFill>
          <a:ln w="381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1300" b="1" dirty="0">
                <a:solidFill>
                  <a:schemeClr val="tx1"/>
                </a:solidFill>
              </a:rPr>
              <a:t>Hardware</a:t>
            </a:r>
          </a:p>
        </p:txBody>
      </p:sp>
      <p:sp>
        <p:nvSpPr>
          <p:cNvPr id="5" name="Oval 4">
            <a:extLst>
              <a:ext uri="{FF2B5EF4-FFF2-40B4-BE49-F238E27FC236}">
                <a16:creationId xmlns:a16="http://schemas.microsoft.com/office/drawing/2014/main" id="{23E47D52-7317-45E5-BD97-25404214BF6F}"/>
              </a:ext>
            </a:extLst>
          </p:cNvPr>
          <p:cNvSpPr/>
          <p:nvPr/>
        </p:nvSpPr>
        <p:spPr>
          <a:xfrm>
            <a:off x="5912332" y="4859844"/>
            <a:ext cx="1243584" cy="1243584"/>
          </a:xfrm>
          <a:prstGeom prst="ellipse">
            <a:avLst/>
          </a:prstGeom>
          <a:solidFill>
            <a:schemeClr val="accent5">
              <a:lumMod val="40000"/>
              <a:lumOff val="60000"/>
            </a:schemeClr>
          </a:solidFill>
          <a:ln w="381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1400" b="1" dirty="0">
                <a:solidFill>
                  <a:schemeClr val="tx1"/>
                </a:solidFill>
              </a:rPr>
              <a:t>IT Staffing</a:t>
            </a:r>
          </a:p>
        </p:txBody>
      </p:sp>
      <p:sp>
        <p:nvSpPr>
          <p:cNvPr id="7" name="Oval 6">
            <a:extLst>
              <a:ext uri="{FF2B5EF4-FFF2-40B4-BE49-F238E27FC236}">
                <a16:creationId xmlns:a16="http://schemas.microsoft.com/office/drawing/2014/main" id="{B528A90F-8A91-4702-BEE8-25F1563BF28C}"/>
              </a:ext>
            </a:extLst>
          </p:cNvPr>
          <p:cNvSpPr/>
          <p:nvPr/>
        </p:nvSpPr>
        <p:spPr>
          <a:xfrm>
            <a:off x="3985443" y="5543392"/>
            <a:ext cx="1243584" cy="1243584"/>
          </a:xfrm>
          <a:prstGeom prst="ellipse">
            <a:avLst/>
          </a:prstGeom>
          <a:solidFill>
            <a:schemeClr val="accent5">
              <a:lumMod val="40000"/>
              <a:lumOff val="60000"/>
            </a:schemeClr>
          </a:solidFill>
          <a:ln w="381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1400" b="1" dirty="0">
                <a:solidFill>
                  <a:schemeClr val="tx1"/>
                </a:solidFill>
              </a:rPr>
              <a:t>DBITS</a:t>
            </a:r>
          </a:p>
        </p:txBody>
      </p:sp>
      <p:sp>
        <p:nvSpPr>
          <p:cNvPr id="9" name="Oval 8">
            <a:extLst>
              <a:ext uri="{FF2B5EF4-FFF2-40B4-BE49-F238E27FC236}">
                <a16:creationId xmlns:a16="http://schemas.microsoft.com/office/drawing/2014/main" id="{AAF87359-04BC-443D-9B06-4F15064BE8E8}"/>
              </a:ext>
            </a:extLst>
          </p:cNvPr>
          <p:cNvSpPr/>
          <p:nvPr/>
        </p:nvSpPr>
        <p:spPr>
          <a:xfrm>
            <a:off x="3828079" y="1168076"/>
            <a:ext cx="1243584" cy="1243584"/>
          </a:xfrm>
          <a:prstGeom prst="ellipse">
            <a:avLst/>
          </a:prstGeom>
          <a:solidFill>
            <a:schemeClr val="accent5">
              <a:lumMod val="40000"/>
              <a:lumOff val="60000"/>
            </a:schemeClr>
          </a:solidFill>
          <a:ln w="381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1400" b="1" dirty="0">
                <a:solidFill>
                  <a:schemeClr val="tx1"/>
                </a:solidFill>
              </a:rPr>
              <a:t>Software</a:t>
            </a:r>
            <a:endParaRPr lang="en-US" sz="1300" b="1" dirty="0">
              <a:solidFill>
                <a:schemeClr val="tx1"/>
              </a:solidFill>
            </a:endParaRPr>
          </a:p>
        </p:txBody>
      </p:sp>
      <p:sp>
        <p:nvSpPr>
          <p:cNvPr id="10" name="Oval 9">
            <a:extLst>
              <a:ext uri="{FF2B5EF4-FFF2-40B4-BE49-F238E27FC236}">
                <a16:creationId xmlns:a16="http://schemas.microsoft.com/office/drawing/2014/main" id="{6D4767D8-91E1-47F6-B915-26C7F1691C24}"/>
              </a:ext>
            </a:extLst>
          </p:cNvPr>
          <p:cNvSpPr/>
          <p:nvPr/>
        </p:nvSpPr>
        <p:spPr>
          <a:xfrm>
            <a:off x="5566299" y="1793259"/>
            <a:ext cx="1243584" cy="1243584"/>
          </a:xfrm>
          <a:prstGeom prst="ellipse">
            <a:avLst/>
          </a:prstGeom>
          <a:solidFill>
            <a:schemeClr val="accent5">
              <a:lumMod val="40000"/>
              <a:lumOff val="60000"/>
            </a:schemeClr>
          </a:solidFill>
          <a:ln w="381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wrap="none" rtlCol="0" anchor="ctr">
            <a:normAutofit/>
          </a:bodyPr>
          <a:lstStyle/>
          <a:p>
            <a:pPr algn="ctr"/>
            <a:r>
              <a:rPr lang="en-US" sz="1400" b="1" dirty="0">
                <a:solidFill>
                  <a:schemeClr val="tx1"/>
                </a:solidFill>
              </a:rPr>
              <a:t>Technology</a:t>
            </a:r>
            <a:br>
              <a:rPr lang="en-US" sz="1400" b="1" dirty="0">
                <a:solidFill>
                  <a:schemeClr val="tx1"/>
                </a:solidFill>
              </a:rPr>
            </a:br>
            <a:r>
              <a:rPr lang="en-US" sz="1400" b="1" dirty="0">
                <a:solidFill>
                  <a:schemeClr val="tx1"/>
                </a:solidFill>
              </a:rPr>
              <a:t> Training</a:t>
            </a:r>
          </a:p>
        </p:txBody>
      </p:sp>
      <p:sp>
        <p:nvSpPr>
          <p:cNvPr id="11" name="Oval 10">
            <a:extLst>
              <a:ext uri="{FF2B5EF4-FFF2-40B4-BE49-F238E27FC236}">
                <a16:creationId xmlns:a16="http://schemas.microsoft.com/office/drawing/2014/main" id="{F6B65260-61FE-4A85-9AF9-44154F0BF959}"/>
              </a:ext>
            </a:extLst>
          </p:cNvPr>
          <p:cNvSpPr/>
          <p:nvPr/>
        </p:nvSpPr>
        <p:spPr>
          <a:xfrm>
            <a:off x="6286500" y="3241801"/>
            <a:ext cx="1243584" cy="1243584"/>
          </a:xfrm>
          <a:prstGeom prst="ellipse">
            <a:avLst/>
          </a:prstGeom>
          <a:solidFill>
            <a:schemeClr val="accent5">
              <a:lumMod val="40000"/>
              <a:lumOff val="60000"/>
            </a:schemeClr>
          </a:solidFill>
          <a:ln w="381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wrap="none" rtlCol="0" anchor="ctr">
            <a:normAutofit/>
          </a:bodyPr>
          <a:lstStyle/>
          <a:p>
            <a:pPr algn="ctr"/>
            <a:r>
              <a:rPr lang="en-US" sz="1400" b="1" dirty="0">
                <a:solidFill>
                  <a:schemeClr val="tx1"/>
                </a:solidFill>
              </a:rPr>
              <a:t>Technology</a:t>
            </a:r>
            <a:br>
              <a:rPr lang="en-US" sz="1400" b="1" dirty="0">
                <a:solidFill>
                  <a:schemeClr val="tx1"/>
                </a:solidFill>
              </a:rPr>
            </a:br>
            <a:r>
              <a:rPr lang="en-US" sz="1400" b="1" dirty="0">
                <a:solidFill>
                  <a:schemeClr val="tx1"/>
                </a:solidFill>
              </a:rPr>
              <a:t> Services</a:t>
            </a:r>
          </a:p>
        </p:txBody>
      </p:sp>
      <p:sp>
        <p:nvSpPr>
          <p:cNvPr id="12" name="Oval 11">
            <a:extLst>
              <a:ext uri="{FF2B5EF4-FFF2-40B4-BE49-F238E27FC236}">
                <a16:creationId xmlns:a16="http://schemas.microsoft.com/office/drawing/2014/main" id="{2453BD69-65E8-4E41-B11F-78EE5504CB98}"/>
              </a:ext>
            </a:extLst>
          </p:cNvPr>
          <p:cNvSpPr/>
          <p:nvPr/>
        </p:nvSpPr>
        <p:spPr>
          <a:xfrm>
            <a:off x="1469751" y="3407158"/>
            <a:ext cx="1243584" cy="1243584"/>
          </a:xfrm>
          <a:prstGeom prst="ellipse">
            <a:avLst/>
          </a:prstGeom>
          <a:solidFill>
            <a:schemeClr val="accent5">
              <a:lumMod val="40000"/>
              <a:lumOff val="60000"/>
            </a:schemeClr>
          </a:solidFill>
          <a:ln w="381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1100" b="1" dirty="0">
                <a:solidFill>
                  <a:schemeClr val="tx1"/>
                </a:solidFill>
              </a:rPr>
              <a:t>SOW &amp;  Exemptions</a:t>
            </a:r>
          </a:p>
          <a:p>
            <a:pPr algn="ctr"/>
            <a:r>
              <a:rPr lang="en-US" sz="1100" b="1" dirty="0">
                <a:solidFill>
                  <a:schemeClr val="tx1"/>
                </a:solidFill>
              </a:rPr>
              <a:t>Review</a:t>
            </a:r>
          </a:p>
        </p:txBody>
      </p:sp>
      <p:sp>
        <p:nvSpPr>
          <p:cNvPr id="13" name="Oval 12">
            <a:extLst>
              <a:ext uri="{FF2B5EF4-FFF2-40B4-BE49-F238E27FC236}">
                <a16:creationId xmlns:a16="http://schemas.microsoft.com/office/drawing/2014/main" id="{33F2C300-2B99-4A49-A750-892C9158014B}"/>
              </a:ext>
            </a:extLst>
          </p:cNvPr>
          <p:cNvSpPr/>
          <p:nvPr/>
        </p:nvSpPr>
        <p:spPr>
          <a:xfrm>
            <a:off x="2032741" y="5160886"/>
            <a:ext cx="1243584" cy="1243584"/>
          </a:xfrm>
          <a:prstGeom prst="ellipse">
            <a:avLst/>
          </a:prstGeom>
          <a:solidFill>
            <a:schemeClr val="accent5">
              <a:lumMod val="40000"/>
              <a:lumOff val="60000"/>
            </a:schemeClr>
          </a:solidFill>
          <a:ln w="381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1400" b="1" dirty="0">
                <a:solidFill>
                  <a:schemeClr val="tx1"/>
                </a:solidFill>
              </a:rPr>
              <a:t>Bulk Purchase</a:t>
            </a:r>
          </a:p>
        </p:txBody>
      </p:sp>
    </p:spTree>
    <p:extLst>
      <p:ext uri="{BB962C8B-B14F-4D97-AF65-F5344CB8AC3E}">
        <p14:creationId xmlns:p14="http://schemas.microsoft.com/office/powerpoint/2010/main" val="28116226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title"/>
          </p:nvPr>
        </p:nvSpPr>
        <p:spPr>
          <a:xfrm>
            <a:off x="264555" y="314839"/>
            <a:ext cx="8529319" cy="469482"/>
          </a:xfrm>
          <a:prstGeom prst="rect">
            <a:avLst/>
          </a:prstGeom>
        </p:spPr>
        <p:txBody>
          <a:bodyPr vert="horz" wrap="square" lIns="0" tIns="108203" rIns="0" bIns="0" rtlCol="0" anchor="ctr">
            <a:noAutofit/>
          </a:bodyPr>
          <a:lstStyle/>
          <a:p>
            <a:pPr marL="9525">
              <a:lnSpc>
                <a:spcPct val="100000"/>
              </a:lnSpc>
            </a:pPr>
            <a:r>
              <a:rPr lang="en-US" spc="-23" dirty="0"/>
              <a:t>Cooperative Contracts S</a:t>
            </a:r>
            <a:r>
              <a:rPr lang="en-US" spc="-8" dirty="0"/>
              <a:t>ervi</a:t>
            </a:r>
            <a:r>
              <a:rPr lang="en-US" spc="-11" dirty="0"/>
              <a:t>ces</a:t>
            </a:r>
            <a:endParaRPr lang="en-US" dirty="0"/>
          </a:p>
        </p:txBody>
      </p:sp>
      <p:sp>
        <p:nvSpPr>
          <p:cNvPr id="2" name="Slide Number Placeholder 1"/>
          <p:cNvSpPr>
            <a:spLocks noGrp="1"/>
          </p:cNvSpPr>
          <p:nvPr>
            <p:ph type="sldNum" sz="quarter" idx="12"/>
          </p:nvPr>
        </p:nvSpPr>
        <p:spPr/>
        <p:txBody>
          <a:bodyPr/>
          <a:lstStyle/>
          <a:p>
            <a:pPr marL="19050"/>
            <a:fld id="{81D60167-4931-47E6-BA6A-407CBD079E47}" type="slidenum">
              <a:rPr lang="en-US" sz="975" b="1" spc="-8">
                <a:solidFill>
                  <a:srgbClr val="FFFFFF"/>
                </a:solidFill>
                <a:latin typeface="Arial"/>
                <a:cs typeface="Arial"/>
              </a:rPr>
              <a:pPr marL="19050"/>
              <a:t>4</a:t>
            </a:fld>
            <a:endParaRPr lang="en-US" sz="975" dirty="0">
              <a:solidFill>
                <a:prstClr val="black"/>
              </a:solidFill>
              <a:latin typeface="Arial"/>
              <a:cs typeface="Arial"/>
            </a:endParaRPr>
          </a:p>
        </p:txBody>
      </p:sp>
      <p:sp>
        <p:nvSpPr>
          <p:cNvPr id="10" name="object 10"/>
          <p:cNvSpPr txBox="1"/>
          <p:nvPr/>
        </p:nvSpPr>
        <p:spPr>
          <a:xfrm>
            <a:off x="854241" y="1816768"/>
            <a:ext cx="7661109" cy="4427621"/>
          </a:xfrm>
          <a:prstGeom prst="rect">
            <a:avLst/>
          </a:prstGeom>
        </p:spPr>
        <p:txBody>
          <a:bodyPr vert="horz" wrap="square" lIns="0" tIns="0" rIns="0" bIns="0" numCol="2" rtlCol="0">
            <a:noAutofit/>
          </a:bodyPr>
          <a:lstStyle/>
          <a:p>
            <a:pPr marL="223838" indent="-214313">
              <a:spcAft>
                <a:spcPts val="450"/>
              </a:spcAft>
              <a:buClr>
                <a:srgbClr val="4F81BD"/>
              </a:buClr>
              <a:buFont typeface="Arial" panose="020B0604020202020204" pitchFamily="34" charset="0"/>
              <a:buChar char="•"/>
            </a:pPr>
            <a:r>
              <a:rPr lang="en-US" spc="-8" dirty="0">
                <a:solidFill>
                  <a:prstClr val="black"/>
                </a:solidFill>
                <a:ea typeface="Franklin Gothic Demi" charset="0"/>
                <a:cs typeface="Franklin Gothic Demi" charset="0"/>
              </a:rPr>
              <a:t>I</a:t>
            </a:r>
            <a:r>
              <a:rPr lang="en-US" dirty="0">
                <a:solidFill>
                  <a:prstClr val="black"/>
                </a:solidFill>
                <a:ea typeface="Franklin Gothic Demi" charset="0"/>
                <a:cs typeface="Franklin Gothic Demi" charset="0"/>
              </a:rPr>
              <a:t>T</a:t>
            </a:r>
            <a:r>
              <a:rPr lang="en-US" spc="-15" dirty="0">
                <a:solidFill>
                  <a:prstClr val="black"/>
                </a:solidFill>
                <a:ea typeface="Franklin Gothic Demi" charset="0"/>
                <a:cs typeface="Franklin Gothic Demi" charset="0"/>
              </a:rPr>
              <a:t> </a:t>
            </a:r>
            <a:r>
              <a:rPr lang="en-US" spc="-4" dirty="0">
                <a:solidFill>
                  <a:prstClr val="black"/>
                </a:solidFill>
                <a:ea typeface="Franklin Gothic Demi" charset="0"/>
                <a:cs typeface="Franklin Gothic Demi" charset="0"/>
              </a:rPr>
              <a:t>S</a:t>
            </a:r>
            <a:r>
              <a:rPr lang="en-US" dirty="0">
                <a:solidFill>
                  <a:prstClr val="black"/>
                </a:solidFill>
                <a:ea typeface="Franklin Gothic Demi" charset="0"/>
                <a:cs typeface="Franklin Gothic Demi" charset="0"/>
              </a:rPr>
              <a:t>taff</a:t>
            </a:r>
            <a:r>
              <a:rPr lang="en-US" spc="-8" dirty="0">
                <a:solidFill>
                  <a:prstClr val="black"/>
                </a:solidFill>
                <a:ea typeface="Franklin Gothic Demi" charset="0"/>
                <a:cs typeface="Franklin Gothic Demi" charset="0"/>
              </a:rPr>
              <a:t>i</a:t>
            </a:r>
            <a:r>
              <a:rPr lang="en-US" dirty="0">
                <a:solidFill>
                  <a:prstClr val="black"/>
                </a:solidFill>
                <a:ea typeface="Franklin Gothic Demi" charset="0"/>
                <a:cs typeface="Franklin Gothic Demi" charset="0"/>
              </a:rPr>
              <a:t>ng</a:t>
            </a:r>
            <a:r>
              <a:rPr lang="en-US" spc="-34" dirty="0">
                <a:solidFill>
                  <a:prstClr val="black"/>
                </a:solidFill>
                <a:ea typeface="Franklin Gothic Demi" charset="0"/>
                <a:cs typeface="Franklin Gothic Demi" charset="0"/>
              </a:rPr>
              <a:t> </a:t>
            </a:r>
            <a:r>
              <a:rPr lang="en-US" spc="-4" dirty="0">
                <a:solidFill>
                  <a:prstClr val="black"/>
                </a:solidFill>
                <a:ea typeface="Franklin Gothic Demi" charset="0"/>
                <a:cs typeface="Franklin Gothic Demi" charset="0"/>
              </a:rPr>
              <a:t>S</a:t>
            </a:r>
            <a:r>
              <a:rPr lang="en-US" dirty="0">
                <a:solidFill>
                  <a:prstClr val="black"/>
                </a:solidFill>
                <a:ea typeface="Franklin Gothic Demi" charset="0"/>
                <a:cs typeface="Franklin Gothic Demi" charset="0"/>
              </a:rPr>
              <a:t>er</a:t>
            </a:r>
            <a:r>
              <a:rPr lang="en-US" spc="-19" dirty="0">
                <a:solidFill>
                  <a:prstClr val="black"/>
                </a:solidFill>
                <a:ea typeface="Franklin Gothic Demi" charset="0"/>
                <a:cs typeface="Franklin Gothic Demi" charset="0"/>
              </a:rPr>
              <a:t>v</a:t>
            </a:r>
            <a:r>
              <a:rPr lang="en-US" spc="-8" dirty="0">
                <a:solidFill>
                  <a:prstClr val="black"/>
                </a:solidFill>
                <a:ea typeface="Franklin Gothic Demi" charset="0"/>
                <a:cs typeface="Franklin Gothic Demi" charset="0"/>
              </a:rPr>
              <a:t>i</a:t>
            </a:r>
            <a:r>
              <a:rPr lang="en-US" dirty="0">
                <a:solidFill>
                  <a:prstClr val="black"/>
                </a:solidFill>
                <a:ea typeface="Franklin Gothic Demi" charset="0"/>
                <a:cs typeface="Franklin Gothic Demi" charset="0"/>
              </a:rPr>
              <a:t>ces</a:t>
            </a:r>
            <a:endParaRPr lang="en-US" spc="-8" dirty="0">
              <a:solidFill>
                <a:prstClr val="black"/>
              </a:solidFill>
              <a:ea typeface="Franklin Gothic Demi" charset="0"/>
              <a:cs typeface="Franklin Gothic Demi" charset="0"/>
            </a:endParaRPr>
          </a:p>
          <a:p>
            <a:pPr marL="223838" indent="-214313">
              <a:spcAft>
                <a:spcPts val="450"/>
              </a:spcAft>
              <a:buClr>
                <a:srgbClr val="4F81BD"/>
              </a:buClr>
              <a:buFont typeface="Arial" panose="020B0604020202020204" pitchFamily="34" charset="0"/>
              <a:buChar char="•"/>
            </a:pPr>
            <a:r>
              <a:rPr lang="en-US" dirty="0">
                <a:solidFill>
                  <a:prstClr val="black"/>
                </a:solidFill>
                <a:ea typeface="Franklin Gothic Demi" charset="0"/>
                <a:cs typeface="Franklin Gothic Demi" charset="0"/>
              </a:rPr>
              <a:t>Technology Based Tra</a:t>
            </a:r>
            <a:r>
              <a:rPr lang="en-US" spc="-8" dirty="0">
                <a:solidFill>
                  <a:prstClr val="black"/>
                </a:solidFill>
                <a:ea typeface="Franklin Gothic Demi" charset="0"/>
                <a:cs typeface="Franklin Gothic Demi" charset="0"/>
              </a:rPr>
              <a:t>i</a:t>
            </a:r>
            <a:r>
              <a:rPr lang="en-US" dirty="0">
                <a:solidFill>
                  <a:prstClr val="black"/>
                </a:solidFill>
                <a:ea typeface="Franklin Gothic Demi" charset="0"/>
                <a:cs typeface="Franklin Gothic Demi" charset="0"/>
              </a:rPr>
              <a:t>n</a:t>
            </a:r>
            <a:r>
              <a:rPr lang="en-US" spc="-8" dirty="0">
                <a:solidFill>
                  <a:prstClr val="black"/>
                </a:solidFill>
                <a:ea typeface="Franklin Gothic Demi" charset="0"/>
                <a:cs typeface="Franklin Gothic Demi" charset="0"/>
              </a:rPr>
              <a:t>i</a:t>
            </a:r>
            <a:r>
              <a:rPr lang="en-US" dirty="0">
                <a:solidFill>
                  <a:prstClr val="black"/>
                </a:solidFill>
                <a:ea typeface="Franklin Gothic Demi" charset="0"/>
                <a:cs typeface="Franklin Gothic Demi" charset="0"/>
              </a:rPr>
              <a:t>ng</a:t>
            </a:r>
          </a:p>
          <a:p>
            <a:pPr marL="223838" indent="-214313">
              <a:spcAft>
                <a:spcPts val="450"/>
              </a:spcAft>
              <a:buClr>
                <a:srgbClr val="4F81BD"/>
              </a:buClr>
              <a:buFont typeface="Arial" panose="020B0604020202020204" pitchFamily="34" charset="0"/>
              <a:buChar char="•"/>
            </a:pPr>
            <a:r>
              <a:rPr lang="en-US" spc="-4" dirty="0">
                <a:solidFill>
                  <a:prstClr val="black"/>
                </a:solidFill>
                <a:ea typeface="Franklin Gothic Demi" charset="0"/>
                <a:cs typeface="Franklin Gothic Demi" charset="0"/>
              </a:rPr>
              <a:t>End-User IT Outsourcing (S</a:t>
            </a:r>
            <a:r>
              <a:rPr lang="en-US" dirty="0">
                <a:solidFill>
                  <a:prstClr val="black"/>
                </a:solidFill>
                <a:ea typeface="Franklin Gothic Demi" charset="0"/>
                <a:cs typeface="Franklin Gothic Demi" charset="0"/>
              </a:rPr>
              <a:t>eat </a:t>
            </a:r>
            <a:r>
              <a:rPr lang="en-US" spc="-4" dirty="0">
                <a:solidFill>
                  <a:prstClr val="black"/>
                </a:solidFill>
                <a:ea typeface="Franklin Gothic Demi" charset="0"/>
                <a:cs typeface="Franklin Gothic Demi" charset="0"/>
              </a:rPr>
              <a:t>M</a:t>
            </a:r>
            <a:r>
              <a:rPr lang="en-US" dirty="0">
                <a:solidFill>
                  <a:prstClr val="black"/>
                </a:solidFill>
                <a:ea typeface="Franklin Gothic Demi" charset="0"/>
                <a:cs typeface="Franklin Gothic Demi" charset="0"/>
              </a:rPr>
              <a:t>anage</a:t>
            </a:r>
            <a:r>
              <a:rPr lang="en-US" spc="-8" dirty="0">
                <a:solidFill>
                  <a:prstClr val="black"/>
                </a:solidFill>
                <a:ea typeface="Franklin Gothic Demi" charset="0"/>
                <a:cs typeface="Franklin Gothic Demi" charset="0"/>
              </a:rPr>
              <a:t>m</a:t>
            </a:r>
            <a:r>
              <a:rPr lang="en-US" dirty="0">
                <a:solidFill>
                  <a:prstClr val="black"/>
                </a:solidFill>
                <a:ea typeface="Franklin Gothic Demi" charset="0"/>
                <a:cs typeface="Franklin Gothic Demi" charset="0"/>
              </a:rPr>
              <a:t>ent)</a:t>
            </a:r>
          </a:p>
          <a:p>
            <a:pPr marL="223838" indent="-214313">
              <a:spcAft>
                <a:spcPts val="450"/>
              </a:spcAft>
              <a:buClr>
                <a:srgbClr val="4F81BD"/>
              </a:buClr>
              <a:buFont typeface="Arial" panose="020B0604020202020204" pitchFamily="34" charset="0"/>
              <a:buChar char="•"/>
            </a:pPr>
            <a:r>
              <a:rPr spc="-4" dirty="0">
                <a:solidFill>
                  <a:prstClr val="black"/>
                </a:solidFill>
                <a:ea typeface="Franklin Gothic Demi" charset="0"/>
                <a:cs typeface="Franklin Gothic Demi" charset="0"/>
              </a:rPr>
              <a:t>M</a:t>
            </a:r>
            <a:r>
              <a:rPr dirty="0">
                <a:solidFill>
                  <a:prstClr val="black"/>
                </a:solidFill>
                <a:ea typeface="Franklin Gothic Demi" charset="0"/>
                <a:cs typeface="Franklin Gothic Demi" charset="0"/>
              </a:rPr>
              <a:t>anaged</a:t>
            </a:r>
            <a:r>
              <a:rPr spc="-23" dirty="0">
                <a:solidFill>
                  <a:prstClr val="black"/>
                </a:solidFill>
                <a:ea typeface="Franklin Gothic Demi" charset="0"/>
                <a:cs typeface="Franklin Gothic Demi" charset="0"/>
              </a:rPr>
              <a:t> </a:t>
            </a:r>
            <a:r>
              <a:rPr spc="4" dirty="0">
                <a:solidFill>
                  <a:prstClr val="black"/>
                </a:solidFill>
                <a:ea typeface="Franklin Gothic Demi" charset="0"/>
                <a:cs typeface="Franklin Gothic Demi" charset="0"/>
              </a:rPr>
              <a:t>D</a:t>
            </a:r>
            <a:r>
              <a:rPr dirty="0">
                <a:solidFill>
                  <a:prstClr val="black"/>
                </a:solidFill>
                <a:ea typeface="Franklin Gothic Demi" charset="0"/>
                <a:cs typeface="Franklin Gothic Demi" charset="0"/>
              </a:rPr>
              <a:t>ocu</a:t>
            </a:r>
            <a:r>
              <a:rPr spc="-8" dirty="0">
                <a:solidFill>
                  <a:prstClr val="black"/>
                </a:solidFill>
                <a:ea typeface="Franklin Gothic Demi" charset="0"/>
                <a:cs typeface="Franklin Gothic Demi" charset="0"/>
              </a:rPr>
              <a:t>m</a:t>
            </a:r>
            <a:r>
              <a:rPr dirty="0">
                <a:solidFill>
                  <a:prstClr val="black"/>
                </a:solidFill>
                <a:ea typeface="Franklin Gothic Demi" charset="0"/>
                <a:cs typeface="Franklin Gothic Demi" charset="0"/>
              </a:rPr>
              <a:t>ent</a:t>
            </a:r>
            <a:r>
              <a:rPr spc="-19" dirty="0">
                <a:solidFill>
                  <a:prstClr val="black"/>
                </a:solidFill>
                <a:ea typeface="Franklin Gothic Demi" charset="0"/>
                <a:cs typeface="Franklin Gothic Demi" charset="0"/>
              </a:rPr>
              <a:t> </a:t>
            </a:r>
            <a:r>
              <a:rPr dirty="0">
                <a:solidFill>
                  <a:prstClr val="black"/>
                </a:solidFill>
                <a:ea typeface="Franklin Gothic Demi" charset="0"/>
                <a:cs typeface="Franklin Gothic Demi" charset="0"/>
              </a:rPr>
              <a:t>Output</a:t>
            </a:r>
            <a:endParaRPr lang="en-US" dirty="0">
              <a:solidFill>
                <a:prstClr val="black"/>
              </a:solidFill>
              <a:ea typeface="Franklin Gothic Demi" charset="0"/>
              <a:cs typeface="Franklin Gothic Demi" charset="0"/>
            </a:endParaRPr>
          </a:p>
          <a:p>
            <a:pPr marL="223838" indent="-214313">
              <a:spcAft>
                <a:spcPts val="450"/>
              </a:spcAft>
              <a:buClr>
                <a:srgbClr val="4F81BD"/>
              </a:buClr>
              <a:buFont typeface="Arial" panose="020B0604020202020204" pitchFamily="34" charset="0"/>
              <a:buChar char="•"/>
            </a:pPr>
            <a:r>
              <a:rPr dirty="0">
                <a:solidFill>
                  <a:prstClr val="black"/>
                </a:solidFill>
                <a:ea typeface="Franklin Gothic Demi" charset="0"/>
                <a:cs typeface="Franklin Gothic Demi" charset="0"/>
              </a:rPr>
              <a:t>De</a:t>
            </a:r>
            <a:r>
              <a:rPr spc="-8" dirty="0">
                <a:solidFill>
                  <a:prstClr val="black"/>
                </a:solidFill>
                <a:ea typeface="Franklin Gothic Demi" charset="0"/>
                <a:cs typeface="Franklin Gothic Demi" charset="0"/>
              </a:rPr>
              <a:t>li</a:t>
            </a:r>
            <a:r>
              <a:rPr spc="-19" dirty="0">
                <a:solidFill>
                  <a:prstClr val="black"/>
                </a:solidFill>
                <a:ea typeface="Franklin Gothic Demi" charset="0"/>
                <a:cs typeface="Franklin Gothic Demi" charset="0"/>
              </a:rPr>
              <a:t>v</a:t>
            </a:r>
            <a:r>
              <a:rPr dirty="0">
                <a:solidFill>
                  <a:prstClr val="black"/>
                </a:solidFill>
                <a:ea typeface="Franklin Gothic Demi" charset="0"/>
                <a:cs typeface="Franklin Gothic Demi" charset="0"/>
              </a:rPr>
              <a:t>erab</a:t>
            </a:r>
            <a:r>
              <a:rPr spc="-8" dirty="0">
                <a:solidFill>
                  <a:prstClr val="black"/>
                </a:solidFill>
                <a:ea typeface="Franklin Gothic Demi" charset="0"/>
                <a:cs typeface="Franklin Gothic Demi" charset="0"/>
              </a:rPr>
              <a:t>l</a:t>
            </a:r>
            <a:r>
              <a:rPr dirty="0">
                <a:solidFill>
                  <a:prstClr val="black"/>
                </a:solidFill>
                <a:ea typeface="Franklin Gothic Demi" charset="0"/>
                <a:cs typeface="Franklin Gothic Demi" charset="0"/>
              </a:rPr>
              <a:t>es</a:t>
            </a:r>
            <a:r>
              <a:rPr spc="-23" dirty="0">
                <a:solidFill>
                  <a:prstClr val="black"/>
                </a:solidFill>
                <a:ea typeface="Franklin Gothic Demi" charset="0"/>
                <a:cs typeface="Franklin Gothic Demi" charset="0"/>
              </a:rPr>
              <a:t> </a:t>
            </a:r>
            <a:r>
              <a:rPr spc="4" dirty="0">
                <a:solidFill>
                  <a:prstClr val="black"/>
                </a:solidFill>
                <a:ea typeface="Franklin Gothic Demi" charset="0"/>
                <a:cs typeface="Franklin Gothic Demi" charset="0"/>
              </a:rPr>
              <a:t>B</a:t>
            </a:r>
            <a:r>
              <a:rPr dirty="0">
                <a:solidFill>
                  <a:prstClr val="black"/>
                </a:solidFill>
                <a:ea typeface="Franklin Gothic Demi" charset="0"/>
                <a:cs typeface="Franklin Gothic Demi" charset="0"/>
              </a:rPr>
              <a:t>ased</a:t>
            </a:r>
            <a:r>
              <a:rPr spc="-15" dirty="0">
                <a:solidFill>
                  <a:prstClr val="black"/>
                </a:solidFill>
                <a:ea typeface="Franklin Gothic Demi" charset="0"/>
                <a:cs typeface="Franklin Gothic Demi" charset="0"/>
              </a:rPr>
              <a:t> </a:t>
            </a:r>
            <a:r>
              <a:rPr spc="-8" dirty="0">
                <a:solidFill>
                  <a:prstClr val="black"/>
                </a:solidFill>
                <a:ea typeface="Franklin Gothic Demi" charset="0"/>
                <a:cs typeface="Franklin Gothic Demi" charset="0"/>
              </a:rPr>
              <a:t>I</a:t>
            </a:r>
            <a:r>
              <a:rPr dirty="0">
                <a:solidFill>
                  <a:prstClr val="black"/>
                </a:solidFill>
                <a:ea typeface="Franklin Gothic Demi" charset="0"/>
                <a:cs typeface="Franklin Gothic Demi" charset="0"/>
              </a:rPr>
              <a:t>T</a:t>
            </a:r>
            <a:r>
              <a:rPr spc="-4" dirty="0">
                <a:solidFill>
                  <a:prstClr val="black"/>
                </a:solidFill>
                <a:ea typeface="Franklin Gothic Demi" charset="0"/>
                <a:cs typeface="Franklin Gothic Demi" charset="0"/>
              </a:rPr>
              <a:t> S</a:t>
            </a:r>
            <a:r>
              <a:rPr dirty="0">
                <a:solidFill>
                  <a:prstClr val="black"/>
                </a:solidFill>
                <a:ea typeface="Franklin Gothic Demi" charset="0"/>
                <a:cs typeface="Franklin Gothic Demi" charset="0"/>
              </a:rPr>
              <a:t>er</a:t>
            </a:r>
            <a:r>
              <a:rPr spc="-19" dirty="0">
                <a:solidFill>
                  <a:prstClr val="black"/>
                </a:solidFill>
                <a:ea typeface="Franklin Gothic Demi" charset="0"/>
                <a:cs typeface="Franklin Gothic Demi" charset="0"/>
              </a:rPr>
              <a:t>v</a:t>
            </a:r>
            <a:r>
              <a:rPr spc="-8" dirty="0">
                <a:solidFill>
                  <a:prstClr val="black"/>
                </a:solidFill>
                <a:ea typeface="Franklin Gothic Demi" charset="0"/>
                <a:cs typeface="Franklin Gothic Demi" charset="0"/>
              </a:rPr>
              <a:t>i</a:t>
            </a:r>
            <a:r>
              <a:rPr dirty="0">
                <a:solidFill>
                  <a:prstClr val="black"/>
                </a:solidFill>
                <a:ea typeface="Franklin Gothic Demi" charset="0"/>
                <a:cs typeface="Franklin Gothic Demi" charset="0"/>
              </a:rPr>
              <a:t>ces</a:t>
            </a:r>
            <a:r>
              <a:rPr lang="en-US" dirty="0">
                <a:solidFill>
                  <a:prstClr val="black"/>
                </a:solidFill>
                <a:ea typeface="Franklin Gothic Demi" charset="0"/>
                <a:cs typeface="Franklin Gothic Demi" charset="0"/>
              </a:rPr>
              <a:t> </a:t>
            </a:r>
            <a:r>
              <a:rPr dirty="0">
                <a:solidFill>
                  <a:prstClr val="black"/>
                </a:solidFill>
                <a:ea typeface="Franklin Gothic Demi" charset="0"/>
                <a:cs typeface="Franklin Gothic Demi" charset="0"/>
              </a:rPr>
              <a:t>(</a:t>
            </a:r>
            <a:r>
              <a:rPr spc="4" dirty="0">
                <a:solidFill>
                  <a:prstClr val="black"/>
                </a:solidFill>
                <a:ea typeface="Franklin Gothic Demi" charset="0"/>
                <a:cs typeface="Franklin Gothic Demi" charset="0"/>
              </a:rPr>
              <a:t>D</a:t>
            </a:r>
            <a:r>
              <a:rPr dirty="0">
                <a:solidFill>
                  <a:prstClr val="black"/>
                </a:solidFill>
                <a:ea typeface="Franklin Gothic Demi" charset="0"/>
                <a:cs typeface="Franklin Gothic Demi" charset="0"/>
              </a:rPr>
              <a:t>B</a:t>
            </a:r>
            <a:r>
              <a:rPr spc="-8" dirty="0">
                <a:solidFill>
                  <a:prstClr val="black"/>
                </a:solidFill>
                <a:ea typeface="Franklin Gothic Demi" charset="0"/>
                <a:cs typeface="Franklin Gothic Demi" charset="0"/>
              </a:rPr>
              <a:t>I</a:t>
            </a:r>
            <a:r>
              <a:rPr dirty="0">
                <a:solidFill>
                  <a:prstClr val="black"/>
                </a:solidFill>
                <a:ea typeface="Franklin Gothic Demi" charset="0"/>
                <a:cs typeface="Franklin Gothic Demi" charset="0"/>
              </a:rPr>
              <a:t>T</a:t>
            </a:r>
            <a:r>
              <a:rPr spc="-4" dirty="0">
                <a:solidFill>
                  <a:prstClr val="black"/>
                </a:solidFill>
                <a:ea typeface="Franklin Gothic Demi" charset="0"/>
                <a:cs typeface="Franklin Gothic Demi" charset="0"/>
              </a:rPr>
              <a:t>S</a:t>
            </a:r>
            <a:r>
              <a:rPr dirty="0">
                <a:solidFill>
                  <a:prstClr val="black"/>
                </a:solidFill>
                <a:ea typeface="Franklin Gothic Demi" charset="0"/>
                <a:cs typeface="Franklin Gothic Demi" charset="0"/>
              </a:rPr>
              <a:t>)</a:t>
            </a:r>
            <a:endParaRPr lang="en-US" dirty="0">
              <a:solidFill>
                <a:prstClr val="black"/>
              </a:solidFill>
              <a:ea typeface="Franklin Gothic Demi" charset="0"/>
              <a:cs typeface="Franklin Gothic Demi" charset="0"/>
            </a:endParaRPr>
          </a:p>
          <a:p>
            <a:pPr marL="223838" indent="-214313">
              <a:spcAft>
                <a:spcPts val="450"/>
              </a:spcAft>
              <a:buClr>
                <a:srgbClr val="4F81BD"/>
              </a:buClr>
              <a:buFont typeface="Arial" panose="020B0604020202020204" pitchFamily="34" charset="0"/>
              <a:buChar char="•"/>
            </a:pPr>
            <a:r>
              <a:rPr lang="en-US" dirty="0">
                <a:solidFill>
                  <a:prstClr val="black"/>
                </a:solidFill>
                <a:ea typeface="Franklin Gothic Demi" charset="0"/>
                <a:cs typeface="Franklin Gothic Demi" charset="0"/>
              </a:rPr>
              <a:t>IT Security Services</a:t>
            </a:r>
          </a:p>
          <a:p>
            <a:pPr marL="223838" indent="-214313">
              <a:spcAft>
                <a:spcPts val="450"/>
              </a:spcAft>
              <a:buClr>
                <a:srgbClr val="4F81BD"/>
              </a:buClr>
              <a:buFont typeface="Arial" panose="020B0604020202020204" pitchFamily="34" charset="0"/>
              <a:buChar char="•"/>
            </a:pPr>
            <a:r>
              <a:rPr lang="en-US" dirty="0">
                <a:solidFill>
                  <a:prstClr val="black"/>
                </a:solidFill>
                <a:ea typeface="Franklin Gothic Demi" charset="0"/>
                <a:cs typeface="Franklin Gothic Demi" charset="0"/>
              </a:rPr>
              <a:t>Comprehensive Web Development</a:t>
            </a:r>
          </a:p>
          <a:p>
            <a:pPr marL="223838" indent="-214313">
              <a:spcAft>
                <a:spcPts val="450"/>
              </a:spcAft>
              <a:buClr>
                <a:srgbClr val="4F81BD"/>
              </a:buClr>
              <a:buFont typeface="Arial" panose="020B0604020202020204" pitchFamily="34" charset="0"/>
              <a:buChar char="•"/>
            </a:pPr>
            <a:r>
              <a:rPr lang="en-US" dirty="0">
                <a:solidFill>
                  <a:prstClr val="black"/>
                </a:solidFill>
                <a:ea typeface="Franklin Gothic Demi" charset="0"/>
                <a:cs typeface="Franklin Gothic Demi" charset="0"/>
              </a:rPr>
              <a:t>Cloud Services</a:t>
            </a:r>
          </a:p>
          <a:p>
            <a:pPr marL="223838" indent="-214313">
              <a:spcAft>
                <a:spcPts val="450"/>
              </a:spcAft>
              <a:buClr>
                <a:srgbClr val="4F81BD"/>
              </a:buClr>
              <a:buFont typeface="Arial" panose="020B0604020202020204" pitchFamily="34" charset="0"/>
              <a:buChar char="•"/>
            </a:pPr>
            <a:r>
              <a:rPr lang="en-US" dirty="0">
                <a:solidFill>
                  <a:prstClr val="black"/>
                </a:solidFill>
                <a:ea typeface="Franklin Gothic Demi" charset="0"/>
                <a:cs typeface="Franklin Gothic Demi" charset="0"/>
              </a:rPr>
              <a:t>Cabling Services</a:t>
            </a:r>
          </a:p>
          <a:p>
            <a:pPr marL="223838" indent="-214313">
              <a:spcAft>
                <a:spcPts val="450"/>
              </a:spcAft>
              <a:buClr>
                <a:srgbClr val="4F81BD"/>
              </a:buClr>
              <a:buFont typeface="Arial" panose="020B0604020202020204" pitchFamily="34" charset="0"/>
              <a:buChar char="•"/>
            </a:pPr>
            <a:endParaRPr lang="en-US" dirty="0">
              <a:solidFill>
                <a:prstClr val="black"/>
              </a:solidFill>
              <a:ea typeface="Franklin Gothic Demi" charset="0"/>
              <a:cs typeface="Franklin Gothic Demi" charset="0"/>
            </a:endParaRPr>
          </a:p>
          <a:p>
            <a:pPr marL="223838" indent="-214313">
              <a:spcAft>
                <a:spcPts val="450"/>
              </a:spcAft>
              <a:buClr>
                <a:srgbClr val="4F81BD"/>
              </a:buClr>
              <a:buFont typeface="Arial" panose="020B0604020202020204" pitchFamily="34" charset="0"/>
              <a:buChar char="•"/>
            </a:pPr>
            <a:endParaRPr lang="en-US" dirty="0">
              <a:solidFill>
                <a:prstClr val="black"/>
              </a:solidFill>
              <a:ea typeface="Franklin Gothic Demi" charset="0"/>
              <a:cs typeface="Franklin Gothic Demi" charset="0"/>
            </a:endParaRPr>
          </a:p>
          <a:p>
            <a:pPr marL="9525">
              <a:spcAft>
                <a:spcPts val="450"/>
              </a:spcAft>
              <a:buClr>
                <a:srgbClr val="4F81BD"/>
              </a:buClr>
            </a:pPr>
            <a:endParaRPr lang="en-US" dirty="0">
              <a:solidFill>
                <a:prstClr val="black"/>
              </a:solidFill>
              <a:ea typeface="Franklin Gothic Demi" charset="0"/>
              <a:cs typeface="Franklin Gothic Demi" charset="0"/>
            </a:endParaRPr>
          </a:p>
          <a:p>
            <a:pPr marL="223838" indent="-214313">
              <a:spcAft>
                <a:spcPts val="450"/>
              </a:spcAft>
              <a:buClr>
                <a:srgbClr val="4F81BD"/>
              </a:buClr>
              <a:buFont typeface="Arial" panose="020B0604020202020204" pitchFamily="34" charset="0"/>
              <a:buChar char="•"/>
            </a:pPr>
            <a:r>
              <a:rPr lang="en-US" dirty="0">
                <a:solidFill>
                  <a:prstClr val="black"/>
                </a:solidFill>
                <a:ea typeface="Franklin Gothic Demi" charset="0"/>
                <a:cs typeface="Franklin Gothic Demi" charset="0"/>
              </a:rPr>
              <a:t>Te</a:t>
            </a:r>
            <a:r>
              <a:rPr lang="en-US" spc="-8" dirty="0">
                <a:solidFill>
                  <a:prstClr val="black"/>
                </a:solidFill>
                <a:ea typeface="Franklin Gothic Demi" charset="0"/>
                <a:cs typeface="Franklin Gothic Demi" charset="0"/>
              </a:rPr>
              <a:t>l</a:t>
            </a:r>
            <a:r>
              <a:rPr lang="en-US" dirty="0">
                <a:solidFill>
                  <a:prstClr val="black"/>
                </a:solidFill>
                <a:ea typeface="Franklin Gothic Demi" charset="0"/>
                <a:cs typeface="Franklin Gothic Demi" charset="0"/>
              </a:rPr>
              <a:t>eco</a:t>
            </a:r>
            <a:r>
              <a:rPr lang="en-US" spc="-8" dirty="0">
                <a:solidFill>
                  <a:prstClr val="black"/>
                </a:solidFill>
                <a:ea typeface="Franklin Gothic Demi" charset="0"/>
                <a:cs typeface="Franklin Gothic Demi" charset="0"/>
              </a:rPr>
              <a:t>mm</a:t>
            </a:r>
            <a:r>
              <a:rPr lang="en-US" dirty="0">
                <a:solidFill>
                  <a:prstClr val="black"/>
                </a:solidFill>
                <a:ea typeface="Franklin Gothic Demi" charset="0"/>
                <a:cs typeface="Franklin Gothic Demi" charset="0"/>
              </a:rPr>
              <a:t>un</a:t>
            </a:r>
            <a:r>
              <a:rPr lang="en-US" spc="-8" dirty="0">
                <a:solidFill>
                  <a:prstClr val="black"/>
                </a:solidFill>
                <a:ea typeface="Franklin Gothic Demi" charset="0"/>
                <a:cs typeface="Franklin Gothic Demi" charset="0"/>
              </a:rPr>
              <a:t>i</a:t>
            </a:r>
            <a:r>
              <a:rPr lang="en-US" dirty="0">
                <a:solidFill>
                  <a:prstClr val="black"/>
                </a:solidFill>
                <a:ea typeface="Franklin Gothic Demi" charset="0"/>
                <a:cs typeface="Franklin Gothic Demi" charset="0"/>
              </a:rPr>
              <a:t>cat</a:t>
            </a:r>
            <a:r>
              <a:rPr lang="en-US" spc="-8" dirty="0">
                <a:solidFill>
                  <a:prstClr val="black"/>
                </a:solidFill>
                <a:ea typeface="Franklin Gothic Demi" charset="0"/>
                <a:cs typeface="Franklin Gothic Demi" charset="0"/>
              </a:rPr>
              <a:t>i</a:t>
            </a:r>
            <a:r>
              <a:rPr lang="en-US" dirty="0">
                <a:solidFill>
                  <a:prstClr val="black"/>
                </a:solidFill>
                <a:ea typeface="Franklin Gothic Demi" charset="0"/>
                <a:cs typeface="Franklin Gothic Demi" charset="0"/>
              </a:rPr>
              <a:t>ons</a:t>
            </a:r>
            <a:r>
              <a:rPr lang="en-US" spc="-41" dirty="0">
                <a:solidFill>
                  <a:prstClr val="black"/>
                </a:solidFill>
                <a:ea typeface="Franklin Gothic Demi" charset="0"/>
                <a:cs typeface="Franklin Gothic Demi" charset="0"/>
              </a:rPr>
              <a:t> </a:t>
            </a:r>
            <a:r>
              <a:rPr lang="en-US" spc="-4" dirty="0">
                <a:solidFill>
                  <a:prstClr val="black"/>
                </a:solidFill>
                <a:ea typeface="Franklin Gothic Demi" charset="0"/>
                <a:cs typeface="Franklin Gothic Demi" charset="0"/>
              </a:rPr>
              <a:t>S</a:t>
            </a:r>
            <a:r>
              <a:rPr lang="en-US" dirty="0">
                <a:solidFill>
                  <a:prstClr val="black"/>
                </a:solidFill>
                <a:ea typeface="Franklin Gothic Demi" charset="0"/>
                <a:cs typeface="Franklin Gothic Demi" charset="0"/>
              </a:rPr>
              <a:t>er</a:t>
            </a:r>
            <a:r>
              <a:rPr lang="en-US" spc="-19" dirty="0">
                <a:solidFill>
                  <a:prstClr val="black"/>
                </a:solidFill>
                <a:ea typeface="Franklin Gothic Demi" charset="0"/>
                <a:cs typeface="Franklin Gothic Demi" charset="0"/>
              </a:rPr>
              <a:t>v</a:t>
            </a:r>
            <a:r>
              <a:rPr lang="en-US" spc="-8" dirty="0">
                <a:solidFill>
                  <a:prstClr val="black"/>
                </a:solidFill>
                <a:ea typeface="Franklin Gothic Demi" charset="0"/>
                <a:cs typeface="Franklin Gothic Demi" charset="0"/>
              </a:rPr>
              <a:t>i</a:t>
            </a:r>
            <a:r>
              <a:rPr lang="en-US" dirty="0">
                <a:solidFill>
                  <a:prstClr val="black"/>
                </a:solidFill>
                <a:ea typeface="Franklin Gothic Demi" charset="0"/>
                <a:cs typeface="Franklin Gothic Demi" charset="0"/>
              </a:rPr>
              <a:t>ces</a:t>
            </a:r>
            <a:r>
              <a:rPr lang="en-US" spc="-4" dirty="0">
                <a:solidFill>
                  <a:prstClr val="black"/>
                </a:solidFill>
                <a:ea typeface="Franklin Gothic Demi" charset="0"/>
                <a:cs typeface="Franklin Gothic Demi" charset="0"/>
              </a:rPr>
              <a:t>:</a:t>
            </a:r>
          </a:p>
          <a:p>
            <a:pPr marL="566738" lvl="1" indent="-214313">
              <a:spcAft>
                <a:spcPts val="450"/>
              </a:spcAft>
              <a:buClr>
                <a:srgbClr val="4F81BD"/>
              </a:buClr>
              <a:buFont typeface="Arial" panose="020B0604020202020204" pitchFamily="34" charset="0"/>
              <a:buChar char="•"/>
            </a:pPr>
            <a:r>
              <a:rPr lang="en-US" spc="-8" dirty="0">
                <a:cs typeface="Arial" panose="020B0604020202020204" pitchFamily="34" charset="0"/>
              </a:rPr>
              <a:t>Wireless</a:t>
            </a:r>
            <a:r>
              <a:rPr lang="en-US" spc="-4" dirty="0">
                <a:cs typeface="Arial" panose="020B0604020202020204" pitchFamily="34" charset="0"/>
              </a:rPr>
              <a:t> </a:t>
            </a:r>
            <a:r>
              <a:rPr lang="en-US" spc="-11" dirty="0">
                <a:cs typeface="Arial" panose="020B0604020202020204" pitchFamily="34" charset="0"/>
              </a:rPr>
              <a:t>Vo</a:t>
            </a:r>
            <a:r>
              <a:rPr lang="en-US" spc="-8" dirty="0">
                <a:cs typeface="Arial" panose="020B0604020202020204" pitchFamily="34" charset="0"/>
              </a:rPr>
              <a:t>ice</a:t>
            </a:r>
            <a:r>
              <a:rPr lang="en-US" spc="8" dirty="0">
                <a:cs typeface="Arial" panose="020B0604020202020204" pitchFamily="34" charset="0"/>
              </a:rPr>
              <a:t> </a:t>
            </a:r>
            <a:r>
              <a:rPr lang="en-US" spc="-8" dirty="0">
                <a:cs typeface="Arial" panose="020B0604020202020204" pitchFamily="34" charset="0"/>
              </a:rPr>
              <a:t>a</a:t>
            </a:r>
            <a:r>
              <a:rPr lang="en-US" spc="-11" dirty="0">
                <a:cs typeface="Arial" panose="020B0604020202020204" pitchFamily="34" charset="0"/>
              </a:rPr>
              <a:t>n</a:t>
            </a:r>
            <a:r>
              <a:rPr lang="en-US" spc="-8" dirty="0">
                <a:cs typeface="Arial" panose="020B0604020202020204" pitchFamily="34" charset="0"/>
              </a:rPr>
              <a:t>d</a:t>
            </a:r>
            <a:r>
              <a:rPr lang="en-US" spc="4" dirty="0">
                <a:cs typeface="Arial" panose="020B0604020202020204" pitchFamily="34" charset="0"/>
              </a:rPr>
              <a:t> </a:t>
            </a:r>
            <a:r>
              <a:rPr lang="en-US" spc="-11" dirty="0">
                <a:cs typeface="Arial" panose="020B0604020202020204" pitchFamily="34" charset="0"/>
              </a:rPr>
              <a:t>Dat</a:t>
            </a:r>
            <a:r>
              <a:rPr lang="en-US" spc="-8" dirty="0">
                <a:cs typeface="Arial" panose="020B0604020202020204" pitchFamily="34" charset="0"/>
              </a:rPr>
              <a:t>a</a:t>
            </a:r>
            <a:endParaRPr lang="en-US" dirty="0">
              <a:cs typeface="Arial" panose="020B0604020202020204" pitchFamily="34" charset="0"/>
            </a:endParaRPr>
          </a:p>
          <a:p>
            <a:pPr marL="566738" lvl="1" indent="-214313">
              <a:spcAft>
                <a:spcPts val="450"/>
              </a:spcAft>
              <a:buClr>
                <a:srgbClr val="4F81BD"/>
              </a:buClr>
              <a:buFont typeface="Arial" panose="020B0604020202020204" pitchFamily="34" charset="0"/>
              <a:buChar char="•"/>
            </a:pPr>
            <a:r>
              <a:rPr lang="en-US" spc="-8" dirty="0">
                <a:cs typeface="Arial" panose="020B0604020202020204" pitchFamily="34" charset="0"/>
              </a:rPr>
              <a:t>Pa</a:t>
            </a:r>
            <a:r>
              <a:rPr lang="en-US" spc="-11" dirty="0">
                <a:cs typeface="Arial" panose="020B0604020202020204" pitchFamily="34" charset="0"/>
              </a:rPr>
              <a:t>g</a:t>
            </a:r>
            <a:r>
              <a:rPr lang="en-US" spc="-8" dirty="0">
                <a:cs typeface="Arial" panose="020B0604020202020204" pitchFamily="34" charset="0"/>
              </a:rPr>
              <a:t>ers</a:t>
            </a:r>
            <a:endParaRPr lang="en-US" dirty="0">
              <a:cs typeface="Arial" panose="020B0604020202020204" pitchFamily="34" charset="0"/>
            </a:endParaRPr>
          </a:p>
          <a:p>
            <a:pPr marL="566738" lvl="1" indent="-214313">
              <a:spcAft>
                <a:spcPts val="450"/>
              </a:spcAft>
              <a:buClr>
                <a:srgbClr val="4F81BD"/>
              </a:buClr>
              <a:buFont typeface="Arial" panose="020B0604020202020204" pitchFamily="34" charset="0"/>
              <a:buChar char="•"/>
            </a:pPr>
            <a:r>
              <a:rPr lang="en-US" spc="-4" dirty="0">
                <a:cs typeface="Arial" panose="020B0604020202020204" pitchFamily="34" charset="0"/>
              </a:rPr>
              <a:t>I</a:t>
            </a:r>
            <a:r>
              <a:rPr lang="en-US" spc="-11" dirty="0">
                <a:cs typeface="Arial" panose="020B0604020202020204" pitchFamily="34" charset="0"/>
              </a:rPr>
              <a:t>nt</a:t>
            </a:r>
            <a:r>
              <a:rPr lang="en-US" spc="-8" dirty="0">
                <a:cs typeface="Arial" panose="020B0604020202020204" pitchFamily="34" charset="0"/>
              </a:rPr>
              <a:t>er</a:t>
            </a:r>
            <a:r>
              <a:rPr lang="en-US" spc="-11" dirty="0">
                <a:cs typeface="Arial" panose="020B0604020202020204" pitchFamily="34" charset="0"/>
              </a:rPr>
              <a:t>n</a:t>
            </a:r>
            <a:r>
              <a:rPr lang="en-US" spc="-8" dirty="0">
                <a:cs typeface="Arial" panose="020B0604020202020204" pitchFamily="34" charset="0"/>
              </a:rPr>
              <a:t>et</a:t>
            </a:r>
            <a:endParaRPr lang="en-US" dirty="0">
              <a:cs typeface="Arial" panose="020B0604020202020204" pitchFamily="34" charset="0"/>
            </a:endParaRPr>
          </a:p>
          <a:p>
            <a:pPr marL="566738" lvl="1" indent="-214313">
              <a:spcAft>
                <a:spcPts val="450"/>
              </a:spcAft>
              <a:buClr>
                <a:srgbClr val="4F81BD"/>
              </a:buClr>
              <a:buFont typeface="Arial" panose="020B0604020202020204" pitchFamily="34" charset="0"/>
              <a:buChar char="•"/>
            </a:pPr>
            <a:r>
              <a:rPr lang="en-US" spc="-8" dirty="0">
                <a:cs typeface="Arial" panose="020B0604020202020204" pitchFamily="34" charset="0"/>
              </a:rPr>
              <a:t>Vi</a:t>
            </a:r>
            <a:r>
              <a:rPr lang="en-US" spc="-11" dirty="0">
                <a:cs typeface="Arial" panose="020B0604020202020204" pitchFamily="34" charset="0"/>
              </a:rPr>
              <a:t>d</a:t>
            </a:r>
            <a:r>
              <a:rPr lang="en-US" spc="-8" dirty="0">
                <a:cs typeface="Arial" panose="020B0604020202020204" pitchFamily="34" charset="0"/>
              </a:rPr>
              <a:t>eo</a:t>
            </a:r>
            <a:endParaRPr lang="en-US" dirty="0">
              <a:cs typeface="Arial" panose="020B0604020202020204" pitchFamily="34" charset="0"/>
            </a:endParaRPr>
          </a:p>
          <a:p>
            <a:pPr marL="566738" lvl="1" indent="-214313">
              <a:spcAft>
                <a:spcPts val="450"/>
              </a:spcAft>
              <a:buClr>
                <a:srgbClr val="4F81BD"/>
              </a:buClr>
              <a:buFont typeface="Arial" panose="020B0604020202020204" pitchFamily="34" charset="0"/>
              <a:buChar char="•"/>
            </a:pPr>
            <a:r>
              <a:rPr lang="en-US" spc="-4" dirty="0">
                <a:cs typeface="Arial" panose="020B0604020202020204" pitchFamily="34" charset="0"/>
              </a:rPr>
              <a:t>I</a:t>
            </a:r>
            <a:r>
              <a:rPr lang="en-US" spc="-11" dirty="0">
                <a:cs typeface="Arial" panose="020B0604020202020204" pitchFamily="34" charset="0"/>
              </a:rPr>
              <a:t>nt</a:t>
            </a:r>
            <a:r>
              <a:rPr lang="en-US" spc="-8" dirty="0">
                <a:cs typeface="Arial" panose="020B0604020202020204" pitchFamily="34" charset="0"/>
              </a:rPr>
              <a:t>er</a:t>
            </a:r>
            <a:r>
              <a:rPr lang="en-US" spc="-11" dirty="0">
                <a:cs typeface="Arial" panose="020B0604020202020204" pitchFamily="34" charset="0"/>
              </a:rPr>
              <a:t>p</a:t>
            </a:r>
            <a:r>
              <a:rPr lang="en-US" spc="-8" dirty="0">
                <a:cs typeface="Arial" panose="020B0604020202020204" pitchFamily="34" charset="0"/>
              </a:rPr>
              <a:t>re</a:t>
            </a:r>
            <a:r>
              <a:rPr lang="en-US" spc="-11" dirty="0">
                <a:cs typeface="Arial" panose="020B0604020202020204" pitchFamily="34" charset="0"/>
              </a:rPr>
              <a:t>t</a:t>
            </a:r>
            <a:r>
              <a:rPr lang="en-US" spc="-8" dirty="0">
                <a:cs typeface="Arial" panose="020B0604020202020204" pitchFamily="34" charset="0"/>
              </a:rPr>
              <a:t>er</a:t>
            </a:r>
            <a:r>
              <a:rPr lang="en-US" spc="19" dirty="0">
                <a:cs typeface="Arial" panose="020B0604020202020204" pitchFamily="34" charset="0"/>
              </a:rPr>
              <a:t> </a:t>
            </a:r>
            <a:r>
              <a:rPr lang="en-US" spc="-8" dirty="0">
                <a:cs typeface="Arial" panose="020B0604020202020204" pitchFamily="34" charset="0"/>
              </a:rPr>
              <a:t>Ser</a:t>
            </a:r>
            <a:r>
              <a:rPr lang="en-US" spc="-38" dirty="0">
                <a:cs typeface="Arial" panose="020B0604020202020204" pitchFamily="34" charset="0"/>
              </a:rPr>
              <a:t>v</a:t>
            </a:r>
            <a:r>
              <a:rPr lang="en-US" spc="-8" dirty="0">
                <a:cs typeface="Arial" panose="020B0604020202020204" pitchFamily="34" charset="0"/>
              </a:rPr>
              <a:t>ices</a:t>
            </a:r>
            <a:r>
              <a:rPr lang="en-US" spc="38" dirty="0">
                <a:cs typeface="Arial" panose="020B0604020202020204" pitchFamily="34" charset="0"/>
              </a:rPr>
              <a:t> </a:t>
            </a:r>
            <a:r>
              <a:rPr lang="en-US" spc="-8" dirty="0">
                <a:cs typeface="Arial" panose="020B0604020202020204" pitchFamily="34" charset="0"/>
              </a:rPr>
              <a:t>–</a:t>
            </a:r>
            <a:r>
              <a:rPr lang="en-US" spc="-4" dirty="0">
                <a:cs typeface="Arial" panose="020B0604020202020204" pitchFamily="34" charset="0"/>
              </a:rPr>
              <a:t> </a:t>
            </a:r>
            <a:r>
              <a:rPr lang="en-US" spc="-11" dirty="0">
                <a:cs typeface="Arial" panose="020B0604020202020204" pitchFamily="34" charset="0"/>
              </a:rPr>
              <a:t>o</a:t>
            </a:r>
            <a:r>
              <a:rPr lang="en-US" spc="-38" dirty="0">
                <a:cs typeface="Arial" panose="020B0604020202020204" pitchFamily="34" charset="0"/>
              </a:rPr>
              <a:t>v</a:t>
            </a:r>
            <a:r>
              <a:rPr lang="en-US" spc="-8" dirty="0">
                <a:cs typeface="Arial" panose="020B0604020202020204" pitchFamily="34" charset="0"/>
              </a:rPr>
              <a:t>er</a:t>
            </a:r>
            <a:r>
              <a:rPr lang="en-US" spc="38" dirty="0">
                <a:cs typeface="Arial" panose="020B0604020202020204" pitchFamily="34" charset="0"/>
              </a:rPr>
              <a:t> </a:t>
            </a:r>
            <a:r>
              <a:rPr lang="en-US" spc="-11" dirty="0">
                <a:cs typeface="Arial" panose="020B0604020202020204" pitchFamily="34" charset="0"/>
              </a:rPr>
              <a:t>th</a:t>
            </a:r>
            <a:r>
              <a:rPr lang="en-US" spc="-8" dirty="0">
                <a:cs typeface="Arial" panose="020B0604020202020204" pitchFamily="34" charset="0"/>
              </a:rPr>
              <a:t>e</a:t>
            </a:r>
            <a:r>
              <a:rPr lang="en-US" spc="8" dirty="0">
                <a:cs typeface="Arial" panose="020B0604020202020204" pitchFamily="34" charset="0"/>
              </a:rPr>
              <a:t> </a:t>
            </a:r>
            <a:r>
              <a:rPr lang="en-US" spc="-11" dirty="0">
                <a:cs typeface="Arial" panose="020B0604020202020204" pitchFamily="34" charset="0"/>
              </a:rPr>
              <a:t>phone</a:t>
            </a:r>
            <a:endParaRPr lang="en-US" dirty="0">
              <a:cs typeface="Arial" panose="020B0604020202020204" pitchFamily="34" charset="0"/>
            </a:endParaRPr>
          </a:p>
          <a:p>
            <a:pPr marL="566738" lvl="1" indent="-214313">
              <a:spcAft>
                <a:spcPts val="450"/>
              </a:spcAft>
              <a:buClr>
                <a:srgbClr val="4F81BD"/>
              </a:buClr>
              <a:buFont typeface="Arial" panose="020B0604020202020204" pitchFamily="34" charset="0"/>
              <a:buChar char="•"/>
            </a:pPr>
            <a:r>
              <a:rPr lang="en-US" spc="-49" dirty="0">
                <a:cs typeface="Arial" panose="020B0604020202020204" pitchFamily="34" charset="0"/>
              </a:rPr>
              <a:t>A</a:t>
            </a:r>
            <a:r>
              <a:rPr lang="en-US" spc="-11" dirty="0">
                <a:cs typeface="Arial" panose="020B0604020202020204" pitchFamily="34" charset="0"/>
              </a:rPr>
              <a:t>ud</a:t>
            </a:r>
            <a:r>
              <a:rPr lang="en-US" spc="-8" dirty="0">
                <a:cs typeface="Arial" panose="020B0604020202020204" pitchFamily="34" charset="0"/>
              </a:rPr>
              <a:t>io</a:t>
            </a:r>
            <a:r>
              <a:rPr lang="en-US" spc="41" dirty="0">
                <a:cs typeface="Arial" panose="020B0604020202020204" pitchFamily="34" charset="0"/>
              </a:rPr>
              <a:t> </a:t>
            </a:r>
            <a:r>
              <a:rPr lang="en-US" spc="-11" dirty="0">
                <a:cs typeface="Arial" panose="020B0604020202020204" pitchFamily="34" charset="0"/>
              </a:rPr>
              <a:t>Conf</a:t>
            </a:r>
            <a:r>
              <a:rPr lang="en-US" spc="-8" dirty="0">
                <a:cs typeface="Arial" panose="020B0604020202020204" pitchFamily="34" charset="0"/>
              </a:rPr>
              <a:t>ere</a:t>
            </a:r>
            <a:r>
              <a:rPr lang="en-US" spc="-11" dirty="0">
                <a:cs typeface="Arial" panose="020B0604020202020204" pitchFamily="34" charset="0"/>
              </a:rPr>
              <a:t>n</a:t>
            </a:r>
            <a:r>
              <a:rPr lang="en-US" spc="-8" dirty="0">
                <a:cs typeface="Arial" panose="020B0604020202020204" pitchFamily="34" charset="0"/>
              </a:rPr>
              <a:t>ci</a:t>
            </a:r>
            <a:r>
              <a:rPr lang="en-US" spc="-11" dirty="0">
                <a:cs typeface="Arial" panose="020B0604020202020204" pitchFamily="34" charset="0"/>
              </a:rPr>
              <a:t>ng</a:t>
            </a:r>
            <a:endParaRPr lang="en-US" dirty="0">
              <a:cs typeface="Arial" panose="020B0604020202020204" pitchFamily="34" charset="0"/>
            </a:endParaRPr>
          </a:p>
          <a:p>
            <a:pPr marL="566738" lvl="1" indent="-214313">
              <a:spcAft>
                <a:spcPts val="450"/>
              </a:spcAft>
              <a:buClr>
                <a:srgbClr val="4F81BD"/>
              </a:buClr>
              <a:buFont typeface="Arial" panose="020B0604020202020204" pitchFamily="34" charset="0"/>
              <a:buChar char="•"/>
            </a:pPr>
            <a:r>
              <a:rPr lang="en-US" spc="-11" dirty="0">
                <a:cs typeface="Arial" panose="020B0604020202020204" pitchFamily="34" charset="0"/>
              </a:rPr>
              <a:t>Cab</a:t>
            </a:r>
            <a:r>
              <a:rPr lang="en-US" spc="-8" dirty="0">
                <a:cs typeface="Arial" panose="020B0604020202020204" pitchFamily="34" charset="0"/>
              </a:rPr>
              <a:t>le</a:t>
            </a:r>
            <a:r>
              <a:rPr lang="en-US" spc="-4" dirty="0">
                <a:cs typeface="Arial" panose="020B0604020202020204" pitchFamily="34" charset="0"/>
              </a:rPr>
              <a:t> </a:t>
            </a:r>
            <a:r>
              <a:rPr lang="en-US" spc="-11" dirty="0">
                <a:cs typeface="Arial" panose="020B0604020202020204" pitchFamily="34" charset="0"/>
              </a:rPr>
              <a:t>Modem</a:t>
            </a:r>
            <a:r>
              <a:rPr lang="en-US" spc="11" dirty="0">
                <a:cs typeface="Arial" panose="020B0604020202020204" pitchFamily="34" charset="0"/>
              </a:rPr>
              <a:t> </a:t>
            </a:r>
            <a:r>
              <a:rPr lang="en-US" spc="-8" dirty="0">
                <a:cs typeface="Arial" panose="020B0604020202020204" pitchFamily="34" charset="0"/>
              </a:rPr>
              <a:t>a</a:t>
            </a:r>
            <a:r>
              <a:rPr lang="en-US" spc="-11" dirty="0">
                <a:cs typeface="Arial" panose="020B0604020202020204" pitchFamily="34" charset="0"/>
              </a:rPr>
              <a:t>n</a:t>
            </a:r>
            <a:r>
              <a:rPr lang="en-US" spc="-8" dirty="0">
                <a:cs typeface="Arial" panose="020B0604020202020204" pitchFamily="34" charset="0"/>
              </a:rPr>
              <a:t>d</a:t>
            </a:r>
            <a:r>
              <a:rPr lang="en-US" spc="4" dirty="0">
                <a:cs typeface="Arial" panose="020B0604020202020204" pitchFamily="34" charset="0"/>
              </a:rPr>
              <a:t> </a:t>
            </a:r>
            <a:r>
              <a:rPr lang="en-US" spc="-11" dirty="0">
                <a:cs typeface="Arial" panose="020B0604020202020204" pitchFamily="34" charset="0"/>
              </a:rPr>
              <a:t>DSL</a:t>
            </a:r>
            <a:endParaRPr lang="en-US" dirty="0">
              <a:cs typeface="Arial" panose="020B0604020202020204" pitchFamily="34" charset="0"/>
            </a:endParaRPr>
          </a:p>
          <a:p>
            <a:pPr marL="223838" indent="-214313">
              <a:spcAft>
                <a:spcPts val="450"/>
              </a:spcAft>
              <a:buClr>
                <a:srgbClr val="4F81BD"/>
              </a:buClr>
              <a:buFont typeface="Arial" panose="020B0604020202020204" pitchFamily="34" charset="0"/>
              <a:buChar char="•"/>
            </a:pPr>
            <a:endParaRPr dirty="0">
              <a:solidFill>
                <a:prstClr val="black"/>
              </a:solidFill>
              <a:latin typeface="Arial" panose="020B0604020202020204" pitchFamily="34" charset="0"/>
              <a:cs typeface="Arial" panose="020B0604020202020204" pitchFamily="34" charset="0"/>
            </a:endParaRPr>
          </a:p>
        </p:txBody>
      </p:sp>
      <p:sp>
        <p:nvSpPr>
          <p:cNvPr id="12" name="object 12"/>
          <p:cNvSpPr txBox="1"/>
          <p:nvPr/>
        </p:nvSpPr>
        <p:spPr>
          <a:xfrm>
            <a:off x="1568490" y="5703755"/>
            <a:ext cx="549593" cy="122873"/>
          </a:xfrm>
          <a:prstGeom prst="rect">
            <a:avLst/>
          </a:prstGeom>
        </p:spPr>
        <p:txBody>
          <a:bodyPr vert="horz" wrap="square" lIns="0" tIns="0" rIns="0" bIns="0" rtlCol="0">
            <a:noAutofit/>
          </a:bodyPr>
          <a:lstStyle/>
          <a:p>
            <a:pPr marL="9525"/>
            <a:endParaRPr sz="750" dirty="0">
              <a:solidFill>
                <a:prstClr val="black"/>
              </a:solidFill>
              <a:latin typeface="Arial"/>
              <a:cs typeface="Arial"/>
            </a:endParaRPr>
          </a:p>
        </p:txBody>
      </p:sp>
      <p:sp>
        <p:nvSpPr>
          <p:cNvPr id="13" name="object 13"/>
          <p:cNvSpPr txBox="1"/>
          <p:nvPr/>
        </p:nvSpPr>
        <p:spPr>
          <a:xfrm>
            <a:off x="1269493" y="5816917"/>
            <a:ext cx="88106" cy="157163"/>
          </a:xfrm>
          <a:prstGeom prst="rect">
            <a:avLst/>
          </a:prstGeom>
        </p:spPr>
        <p:txBody>
          <a:bodyPr vert="horz" wrap="square" lIns="0" tIns="0" rIns="0" bIns="0" rtlCol="0">
            <a:noAutofit/>
          </a:bodyPr>
          <a:lstStyle/>
          <a:p>
            <a:pPr marL="9525"/>
            <a:endParaRPr sz="975" dirty="0">
              <a:solidFill>
                <a:prstClr val="black"/>
              </a:solidFill>
              <a:latin typeface="Arial"/>
              <a:cs typeface="Arial"/>
            </a:endParaRPr>
          </a:p>
        </p:txBody>
      </p:sp>
    </p:spTree>
    <p:extLst>
      <p:ext uri="{BB962C8B-B14F-4D97-AF65-F5344CB8AC3E}">
        <p14:creationId xmlns:p14="http://schemas.microsoft.com/office/powerpoint/2010/main" val="35990945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07340" y="172792"/>
            <a:ext cx="8529319" cy="621120"/>
          </a:xfrm>
          <a:prstGeom prst="rect">
            <a:avLst/>
          </a:prstGeom>
        </p:spPr>
        <p:txBody>
          <a:bodyPr vert="horz" wrap="square" lIns="0" tIns="108203" rIns="0" bIns="0" rtlCol="0" anchor="ctr">
            <a:noAutofit/>
          </a:bodyPr>
          <a:lstStyle/>
          <a:p>
            <a:pPr marL="9525">
              <a:lnSpc>
                <a:spcPts val="2497"/>
              </a:lnSpc>
            </a:pPr>
            <a:r>
              <a:rPr lang="en-US" sz="3000" spc="-23" dirty="0"/>
              <a:t>P</a:t>
            </a:r>
            <a:r>
              <a:rPr lang="en-US" sz="3000" spc="-11" dirty="0"/>
              <a:t>r</a:t>
            </a:r>
            <a:r>
              <a:rPr lang="en-US" sz="3000" spc="-23" dirty="0"/>
              <a:t>odu</a:t>
            </a:r>
            <a:r>
              <a:rPr lang="en-US" sz="3000" spc="-8" dirty="0"/>
              <a:t>cts on Cooperative Contracts</a:t>
            </a:r>
            <a:endParaRPr lang="en-US" sz="3000" dirty="0"/>
          </a:p>
        </p:txBody>
      </p:sp>
      <p:sp>
        <p:nvSpPr>
          <p:cNvPr id="4" name="Slide Number Placeholder 3"/>
          <p:cNvSpPr>
            <a:spLocks noGrp="1"/>
          </p:cNvSpPr>
          <p:nvPr>
            <p:ph type="sldNum" sz="quarter" idx="12"/>
          </p:nvPr>
        </p:nvSpPr>
        <p:spPr/>
        <p:txBody>
          <a:bodyPr/>
          <a:lstStyle/>
          <a:p>
            <a:pPr marL="19050"/>
            <a:fld id="{81D60167-4931-47E6-BA6A-407CBD079E47}" type="slidenum">
              <a:rPr lang="en-US" sz="975" b="1" spc="-8">
                <a:solidFill>
                  <a:srgbClr val="FFFFFF"/>
                </a:solidFill>
                <a:latin typeface="Arial"/>
                <a:cs typeface="Arial"/>
              </a:rPr>
              <a:pPr marL="19050"/>
              <a:t>5</a:t>
            </a:fld>
            <a:endParaRPr lang="en-US" sz="975" dirty="0">
              <a:solidFill>
                <a:prstClr val="black"/>
              </a:solidFill>
              <a:latin typeface="Arial"/>
              <a:cs typeface="Arial"/>
            </a:endParaRPr>
          </a:p>
        </p:txBody>
      </p:sp>
      <p:sp>
        <p:nvSpPr>
          <p:cNvPr id="14" name="object 14"/>
          <p:cNvSpPr txBox="1"/>
          <p:nvPr/>
        </p:nvSpPr>
        <p:spPr>
          <a:xfrm>
            <a:off x="1082842" y="1732548"/>
            <a:ext cx="7291137" cy="3594886"/>
          </a:xfrm>
          <a:prstGeom prst="rect">
            <a:avLst/>
          </a:prstGeom>
          <a:noFill/>
        </p:spPr>
        <p:txBody>
          <a:bodyPr vert="horz" wrap="square" lIns="0" tIns="0" rIns="0" bIns="0" numCol="2" rtlCol="0">
            <a:noAutofit/>
          </a:bodyPr>
          <a:lstStyle/>
          <a:p>
            <a:pPr marL="223838" indent="-214313">
              <a:spcAft>
                <a:spcPts val="450"/>
              </a:spcAft>
              <a:buClr>
                <a:srgbClr val="4F81BD"/>
              </a:buClr>
              <a:buFont typeface="Arial" panose="020B0604020202020204" pitchFamily="34" charset="0"/>
              <a:buChar char="•"/>
            </a:pPr>
            <a:r>
              <a:rPr lang="en-US" sz="2100" spc="4" dirty="0">
                <a:solidFill>
                  <a:prstClr val="black"/>
                </a:solidFill>
                <a:latin typeface="Franklin Gothic Book" charset="0"/>
                <a:ea typeface="Franklin Gothic Book" charset="0"/>
                <a:cs typeface="Franklin Gothic Book" charset="0"/>
              </a:rPr>
              <a:t>C</a:t>
            </a:r>
            <a:r>
              <a:rPr lang="en-US" sz="2100" dirty="0">
                <a:solidFill>
                  <a:prstClr val="black"/>
                </a:solidFill>
                <a:latin typeface="Franklin Gothic Book" charset="0"/>
                <a:ea typeface="Franklin Gothic Book" charset="0"/>
                <a:cs typeface="Franklin Gothic Book" charset="0"/>
              </a:rPr>
              <a:t>o</a:t>
            </a:r>
            <a:r>
              <a:rPr lang="en-US" sz="2100" spc="-8" dirty="0">
                <a:solidFill>
                  <a:prstClr val="black"/>
                </a:solidFill>
                <a:latin typeface="Franklin Gothic Book" charset="0"/>
                <a:ea typeface="Franklin Gothic Book" charset="0"/>
                <a:cs typeface="Franklin Gothic Book" charset="0"/>
              </a:rPr>
              <a:t>m</a:t>
            </a:r>
            <a:r>
              <a:rPr lang="en-US" sz="2100" dirty="0">
                <a:solidFill>
                  <a:prstClr val="black"/>
                </a:solidFill>
                <a:latin typeface="Franklin Gothic Book" charset="0"/>
                <a:ea typeface="Franklin Gothic Book" charset="0"/>
                <a:cs typeface="Franklin Gothic Book" charset="0"/>
              </a:rPr>
              <a:t>puters</a:t>
            </a:r>
            <a:r>
              <a:rPr lang="en-US" sz="2100" spc="-30" dirty="0">
                <a:solidFill>
                  <a:prstClr val="black"/>
                </a:solidFill>
                <a:latin typeface="Franklin Gothic Book" charset="0"/>
                <a:ea typeface="Franklin Gothic Book" charset="0"/>
                <a:cs typeface="Franklin Gothic Book" charset="0"/>
              </a:rPr>
              <a:t> </a:t>
            </a:r>
            <a:endParaRPr lang="en-US" sz="2100" dirty="0">
              <a:solidFill>
                <a:prstClr val="black"/>
              </a:solidFill>
              <a:latin typeface="Franklin Gothic Book" charset="0"/>
              <a:ea typeface="Franklin Gothic Book" charset="0"/>
              <a:cs typeface="Franklin Gothic Book" charset="0"/>
            </a:endParaRPr>
          </a:p>
          <a:p>
            <a:pPr marL="223838" indent="-214313">
              <a:spcAft>
                <a:spcPts val="450"/>
              </a:spcAft>
              <a:buClr>
                <a:srgbClr val="4F81BD"/>
              </a:buClr>
              <a:buFont typeface="Arial" panose="020B0604020202020204" pitchFamily="34" charset="0"/>
              <a:buChar char="•"/>
            </a:pPr>
            <a:r>
              <a:rPr lang="en-US" sz="2100" spc="-4" dirty="0">
                <a:solidFill>
                  <a:prstClr val="black"/>
                </a:solidFill>
                <a:latin typeface="Franklin Gothic Book" charset="0"/>
                <a:ea typeface="Franklin Gothic Book" charset="0"/>
                <a:cs typeface="Franklin Gothic Book" charset="0"/>
              </a:rPr>
              <a:t>S</a:t>
            </a:r>
            <a:r>
              <a:rPr lang="en-US" sz="2100" dirty="0">
                <a:solidFill>
                  <a:prstClr val="black"/>
                </a:solidFill>
                <a:latin typeface="Franklin Gothic Book" charset="0"/>
                <a:ea typeface="Franklin Gothic Book" charset="0"/>
                <a:cs typeface="Franklin Gothic Book" charset="0"/>
              </a:rPr>
              <a:t>of</a:t>
            </a:r>
            <a:r>
              <a:rPr lang="en-US" sz="2100" spc="-15" dirty="0">
                <a:solidFill>
                  <a:prstClr val="black"/>
                </a:solidFill>
                <a:latin typeface="Franklin Gothic Book" charset="0"/>
                <a:ea typeface="Franklin Gothic Book" charset="0"/>
                <a:cs typeface="Franklin Gothic Book" charset="0"/>
              </a:rPr>
              <a:t>t</a:t>
            </a:r>
            <a:r>
              <a:rPr lang="en-US" sz="2100" spc="26" dirty="0">
                <a:solidFill>
                  <a:prstClr val="black"/>
                </a:solidFill>
                <a:latin typeface="Franklin Gothic Book" charset="0"/>
                <a:ea typeface="Franklin Gothic Book" charset="0"/>
                <a:cs typeface="Franklin Gothic Book" charset="0"/>
              </a:rPr>
              <a:t>w</a:t>
            </a:r>
            <a:r>
              <a:rPr lang="en-US" sz="2100" dirty="0">
                <a:solidFill>
                  <a:prstClr val="black"/>
                </a:solidFill>
                <a:latin typeface="Franklin Gothic Book" charset="0"/>
                <a:ea typeface="Franklin Gothic Book" charset="0"/>
                <a:cs typeface="Franklin Gothic Book" charset="0"/>
              </a:rPr>
              <a:t>a</a:t>
            </a:r>
            <a:r>
              <a:rPr lang="en-US" sz="2100" spc="-11" dirty="0">
                <a:solidFill>
                  <a:prstClr val="black"/>
                </a:solidFill>
                <a:latin typeface="Franklin Gothic Book" charset="0"/>
                <a:ea typeface="Franklin Gothic Book" charset="0"/>
                <a:cs typeface="Franklin Gothic Book" charset="0"/>
              </a:rPr>
              <a:t>r</a:t>
            </a:r>
            <a:r>
              <a:rPr lang="en-US" sz="2100" dirty="0">
                <a:solidFill>
                  <a:prstClr val="black"/>
                </a:solidFill>
                <a:latin typeface="Franklin Gothic Book" charset="0"/>
                <a:ea typeface="Franklin Gothic Book" charset="0"/>
                <a:cs typeface="Franklin Gothic Book" charset="0"/>
              </a:rPr>
              <a:t>e</a:t>
            </a:r>
          </a:p>
          <a:p>
            <a:pPr marL="223838" indent="-214313">
              <a:spcAft>
                <a:spcPts val="450"/>
              </a:spcAft>
              <a:buClr>
                <a:srgbClr val="4F81BD"/>
              </a:buClr>
              <a:buFont typeface="Arial" panose="020B0604020202020204" pitchFamily="34" charset="0"/>
              <a:buChar char="•"/>
            </a:pPr>
            <a:r>
              <a:rPr lang="en-US" sz="2100" spc="4" dirty="0">
                <a:solidFill>
                  <a:prstClr val="black"/>
                </a:solidFill>
                <a:latin typeface="Franklin Gothic Book" charset="0"/>
                <a:ea typeface="Franklin Gothic Book" charset="0"/>
                <a:cs typeface="Franklin Gothic Book" charset="0"/>
              </a:rPr>
              <a:t>N</a:t>
            </a:r>
            <a:r>
              <a:rPr lang="en-US" sz="2100" dirty="0">
                <a:solidFill>
                  <a:prstClr val="black"/>
                </a:solidFill>
                <a:latin typeface="Franklin Gothic Book" charset="0"/>
                <a:ea typeface="Franklin Gothic Book" charset="0"/>
                <a:cs typeface="Franklin Gothic Book" charset="0"/>
              </a:rPr>
              <a:t>e</a:t>
            </a:r>
            <a:r>
              <a:rPr lang="en-US" sz="2100" spc="-15" dirty="0">
                <a:solidFill>
                  <a:prstClr val="black"/>
                </a:solidFill>
                <a:latin typeface="Franklin Gothic Book" charset="0"/>
                <a:ea typeface="Franklin Gothic Book" charset="0"/>
                <a:cs typeface="Franklin Gothic Book" charset="0"/>
              </a:rPr>
              <a:t>t</a:t>
            </a:r>
            <a:r>
              <a:rPr lang="en-US" sz="2100" spc="26" dirty="0">
                <a:solidFill>
                  <a:prstClr val="black"/>
                </a:solidFill>
                <a:latin typeface="Franklin Gothic Book" charset="0"/>
                <a:ea typeface="Franklin Gothic Book" charset="0"/>
                <a:cs typeface="Franklin Gothic Book" charset="0"/>
              </a:rPr>
              <a:t>w</a:t>
            </a:r>
            <a:r>
              <a:rPr lang="en-US" sz="2100" dirty="0">
                <a:solidFill>
                  <a:prstClr val="black"/>
                </a:solidFill>
                <a:latin typeface="Franklin Gothic Book" charset="0"/>
                <a:ea typeface="Franklin Gothic Book" charset="0"/>
                <a:cs typeface="Franklin Gothic Book" charset="0"/>
              </a:rPr>
              <a:t>or</a:t>
            </a:r>
            <a:r>
              <a:rPr lang="en-US" sz="2100" spc="-8" dirty="0">
                <a:solidFill>
                  <a:prstClr val="black"/>
                </a:solidFill>
                <a:latin typeface="Franklin Gothic Book" charset="0"/>
                <a:ea typeface="Franklin Gothic Book" charset="0"/>
                <a:cs typeface="Franklin Gothic Book" charset="0"/>
              </a:rPr>
              <a:t>ki</a:t>
            </a:r>
            <a:r>
              <a:rPr lang="en-US" sz="2100" dirty="0">
                <a:solidFill>
                  <a:prstClr val="black"/>
                </a:solidFill>
                <a:latin typeface="Franklin Gothic Book" charset="0"/>
                <a:ea typeface="Franklin Gothic Book" charset="0"/>
                <a:cs typeface="Franklin Gothic Book" charset="0"/>
              </a:rPr>
              <a:t>ng</a:t>
            </a:r>
            <a:r>
              <a:rPr lang="en-US" sz="2100" spc="-41" dirty="0">
                <a:solidFill>
                  <a:prstClr val="black"/>
                </a:solidFill>
                <a:latin typeface="Franklin Gothic Book" charset="0"/>
                <a:ea typeface="Franklin Gothic Book" charset="0"/>
                <a:cs typeface="Franklin Gothic Book" charset="0"/>
              </a:rPr>
              <a:t> </a:t>
            </a:r>
            <a:r>
              <a:rPr lang="en-US" sz="2100" spc="-4" dirty="0">
                <a:solidFill>
                  <a:prstClr val="black"/>
                </a:solidFill>
                <a:latin typeface="Franklin Gothic Book" charset="0"/>
                <a:ea typeface="Franklin Gothic Book" charset="0"/>
                <a:cs typeface="Franklin Gothic Book" charset="0"/>
              </a:rPr>
              <a:t>E</a:t>
            </a:r>
            <a:r>
              <a:rPr lang="en-US" sz="2100" dirty="0">
                <a:solidFill>
                  <a:prstClr val="black"/>
                </a:solidFill>
                <a:latin typeface="Franklin Gothic Book" charset="0"/>
                <a:ea typeface="Franklin Gothic Book" charset="0"/>
                <a:cs typeface="Franklin Gothic Book" charset="0"/>
              </a:rPr>
              <a:t>qu</a:t>
            </a:r>
            <a:r>
              <a:rPr lang="en-US" sz="2100" spc="-8" dirty="0">
                <a:solidFill>
                  <a:prstClr val="black"/>
                </a:solidFill>
                <a:latin typeface="Franklin Gothic Book" charset="0"/>
                <a:ea typeface="Franklin Gothic Book" charset="0"/>
                <a:cs typeface="Franklin Gothic Book" charset="0"/>
              </a:rPr>
              <a:t>i</a:t>
            </a:r>
            <a:r>
              <a:rPr lang="en-US" sz="2100" dirty="0">
                <a:solidFill>
                  <a:prstClr val="black"/>
                </a:solidFill>
                <a:latin typeface="Franklin Gothic Book" charset="0"/>
                <a:ea typeface="Franklin Gothic Book" charset="0"/>
                <a:cs typeface="Franklin Gothic Book" charset="0"/>
              </a:rPr>
              <a:t>p</a:t>
            </a:r>
            <a:r>
              <a:rPr lang="en-US" sz="2100" spc="-8" dirty="0">
                <a:solidFill>
                  <a:prstClr val="black"/>
                </a:solidFill>
                <a:latin typeface="Franklin Gothic Book" charset="0"/>
                <a:ea typeface="Franklin Gothic Book" charset="0"/>
                <a:cs typeface="Franklin Gothic Book" charset="0"/>
              </a:rPr>
              <a:t>m</a:t>
            </a:r>
            <a:r>
              <a:rPr lang="en-US" sz="2100" dirty="0">
                <a:solidFill>
                  <a:prstClr val="black"/>
                </a:solidFill>
                <a:latin typeface="Franklin Gothic Book" charset="0"/>
                <a:ea typeface="Franklin Gothic Book" charset="0"/>
                <a:cs typeface="Franklin Gothic Book" charset="0"/>
              </a:rPr>
              <a:t>ent</a:t>
            </a:r>
          </a:p>
          <a:p>
            <a:pPr marL="223838" indent="-214313">
              <a:spcAft>
                <a:spcPts val="450"/>
              </a:spcAft>
              <a:buClr>
                <a:srgbClr val="4F81BD"/>
              </a:buClr>
              <a:buFont typeface="Arial" panose="020B0604020202020204" pitchFamily="34" charset="0"/>
              <a:buChar char="•"/>
            </a:pPr>
            <a:r>
              <a:rPr lang="en-US" sz="2100" spc="-4" dirty="0">
                <a:solidFill>
                  <a:prstClr val="black"/>
                </a:solidFill>
                <a:latin typeface="Franklin Gothic Book" charset="0"/>
                <a:ea typeface="Franklin Gothic Book" charset="0"/>
                <a:cs typeface="Franklin Gothic Book" charset="0"/>
              </a:rPr>
              <a:t>P</a:t>
            </a:r>
            <a:r>
              <a:rPr lang="en-US" sz="2100" dirty="0">
                <a:solidFill>
                  <a:prstClr val="black"/>
                </a:solidFill>
                <a:latin typeface="Franklin Gothic Book" charset="0"/>
                <a:ea typeface="Franklin Gothic Book" charset="0"/>
                <a:cs typeface="Franklin Gothic Book" charset="0"/>
              </a:rPr>
              <a:t>r</a:t>
            </a:r>
            <a:r>
              <a:rPr lang="en-US" sz="2100" spc="-8" dirty="0">
                <a:solidFill>
                  <a:prstClr val="black"/>
                </a:solidFill>
                <a:latin typeface="Franklin Gothic Book" charset="0"/>
                <a:ea typeface="Franklin Gothic Book" charset="0"/>
                <a:cs typeface="Franklin Gothic Book" charset="0"/>
              </a:rPr>
              <a:t>i</a:t>
            </a:r>
            <a:r>
              <a:rPr lang="en-US" sz="2100" dirty="0">
                <a:solidFill>
                  <a:prstClr val="black"/>
                </a:solidFill>
                <a:latin typeface="Franklin Gothic Book" charset="0"/>
                <a:ea typeface="Franklin Gothic Book" charset="0"/>
                <a:cs typeface="Franklin Gothic Book" charset="0"/>
              </a:rPr>
              <a:t>nters &amp; Copiers</a:t>
            </a:r>
          </a:p>
          <a:p>
            <a:pPr marL="223838" indent="-214313">
              <a:spcAft>
                <a:spcPts val="450"/>
              </a:spcAft>
              <a:buClr>
                <a:srgbClr val="4F81BD"/>
              </a:buClr>
              <a:buFont typeface="Arial" panose="020B0604020202020204" pitchFamily="34" charset="0"/>
              <a:buChar char="•"/>
            </a:pPr>
            <a:r>
              <a:rPr sz="2100" spc="-4" dirty="0">
                <a:solidFill>
                  <a:prstClr val="black"/>
                </a:solidFill>
                <a:latin typeface="Franklin Gothic Book" charset="0"/>
                <a:ea typeface="Franklin Gothic Book" charset="0"/>
                <a:cs typeface="Franklin Gothic Book" charset="0"/>
              </a:rPr>
              <a:t>S</a:t>
            </a:r>
            <a:r>
              <a:rPr sz="2100" dirty="0">
                <a:solidFill>
                  <a:prstClr val="black"/>
                </a:solidFill>
                <a:latin typeface="Franklin Gothic Book" charset="0"/>
                <a:ea typeface="Franklin Gothic Book" charset="0"/>
                <a:cs typeface="Franklin Gothic Book" charset="0"/>
              </a:rPr>
              <a:t>ur</a:t>
            </a:r>
            <a:r>
              <a:rPr sz="2100" spc="-19" dirty="0">
                <a:solidFill>
                  <a:prstClr val="black"/>
                </a:solidFill>
                <a:latin typeface="Franklin Gothic Book" charset="0"/>
                <a:ea typeface="Franklin Gothic Book" charset="0"/>
                <a:cs typeface="Franklin Gothic Book" charset="0"/>
              </a:rPr>
              <a:t>v</a:t>
            </a:r>
            <a:r>
              <a:rPr sz="2100" dirty="0">
                <a:solidFill>
                  <a:prstClr val="black"/>
                </a:solidFill>
                <a:latin typeface="Franklin Gothic Book" charset="0"/>
                <a:ea typeface="Franklin Gothic Book" charset="0"/>
                <a:cs typeface="Franklin Gothic Book" charset="0"/>
              </a:rPr>
              <a:t>e</a:t>
            </a:r>
            <a:r>
              <a:rPr sz="2100" spc="-8" dirty="0">
                <a:solidFill>
                  <a:prstClr val="black"/>
                </a:solidFill>
                <a:latin typeface="Franklin Gothic Book" charset="0"/>
                <a:ea typeface="Franklin Gothic Book" charset="0"/>
                <a:cs typeface="Franklin Gothic Book" charset="0"/>
              </a:rPr>
              <a:t>ill</a:t>
            </a:r>
            <a:r>
              <a:rPr sz="2100" dirty="0">
                <a:solidFill>
                  <a:prstClr val="black"/>
                </a:solidFill>
                <a:latin typeface="Franklin Gothic Book" charset="0"/>
                <a:ea typeface="Franklin Gothic Book" charset="0"/>
                <a:cs typeface="Franklin Gothic Book" charset="0"/>
              </a:rPr>
              <a:t>ance</a:t>
            </a:r>
            <a:r>
              <a:rPr sz="2100" spc="-11" dirty="0">
                <a:solidFill>
                  <a:prstClr val="black"/>
                </a:solidFill>
                <a:latin typeface="Franklin Gothic Book" charset="0"/>
                <a:ea typeface="Franklin Gothic Book" charset="0"/>
                <a:cs typeface="Franklin Gothic Book" charset="0"/>
              </a:rPr>
              <a:t> </a:t>
            </a:r>
            <a:r>
              <a:rPr sz="2100" spc="4" dirty="0">
                <a:solidFill>
                  <a:prstClr val="black"/>
                </a:solidFill>
                <a:latin typeface="Franklin Gothic Book" charset="0"/>
                <a:ea typeface="Franklin Gothic Book" charset="0"/>
                <a:cs typeface="Franklin Gothic Book" charset="0"/>
              </a:rPr>
              <a:t>C</a:t>
            </a:r>
            <a:r>
              <a:rPr sz="2100" dirty="0">
                <a:solidFill>
                  <a:prstClr val="black"/>
                </a:solidFill>
                <a:latin typeface="Franklin Gothic Book" charset="0"/>
                <a:ea typeface="Franklin Gothic Book" charset="0"/>
                <a:cs typeface="Franklin Gothic Book" charset="0"/>
              </a:rPr>
              <a:t>a</a:t>
            </a:r>
            <a:r>
              <a:rPr sz="2100" spc="-8" dirty="0">
                <a:solidFill>
                  <a:prstClr val="black"/>
                </a:solidFill>
                <a:latin typeface="Franklin Gothic Book" charset="0"/>
                <a:ea typeface="Franklin Gothic Book" charset="0"/>
                <a:cs typeface="Franklin Gothic Book" charset="0"/>
              </a:rPr>
              <a:t>m</a:t>
            </a:r>
            <a:r>
              <a:rPr sz="2100" dirty="0">
                <a:solidFill>
                  <a:prstClr val="black"/>
                </a:solidFill>
                <a:latin typeface="Franklin Gothic Book" charset="0"/>
                <a:ea typeface="Franklin Gothic Book" charset="0"/>
                <a:cs typeface="Franklin Gothic Book" charset="0"/>
              </a:rPr>
              <a:t>eras</a:t>
            </a:r>
            <a:endParaRPr lang="en-US" sz="2100" dirty="0">
              <a:solidFill>
                <a:prstClr val="black"/>
              </a:solidFill>
              <a:latin typeface="Franklin Gothic Book" charset="0"/>
              <a:ea typeface="Franklin Gothic Book" charset="0"/>
              <a:cs typeface="Franklin Gothic Book" charset="0"/>
            </a:endParaRPr>
          </a:p>
          <a:p>
            <a:pPr marL="223838" indent="-214313">
              <a:spcAft>
                <a:spcPts val="450"/>
              </a:spcAft>
              <a:buClr>
                <a:srgbClr val="4F81BD"/>
              </a:buClr>
              <a:buFont typeface="Arial" panose="020B0604020202020204" pitchFamily="34" charset="0"/>
              <a:buChar char="•"/>
            </a:pPr>
            <a:r>
              <a:rPr sz="2100" dirty="0">
                <a:solidFill>
                  <a:prstClr val="black"/>
                </a:solidFill>
                <a:latin typeface="Franklin Gothic Book" charset="0"/>
                <a:ea typeface="Franklin Gothic Book" charset="0"/>
                <a:cs typeface="Franklin Gothic Book" charset="0"/>
              </a:rPr>
              <a:t>Data</a:t>
            </a:r>
            <a:r>
              <a:rPr sz="2100" spc="-30" dirty="0">
                <a:solidFill>
                  <a:prstClr val="black"/>
                </a:solidFill>
                <a:latin typeface="Franklin Gothic Book" charset="0"/>
                <a:ea typeface="Franklin Gothic Book" charset="0"/>
                <a:cs typeface="Franklin Gothic Book" charset="0"/>
              </a:rPr>
              <a:t> </a:t>
            </a:r>
            <a:r>
              <a:rPr sz="2100" spc="-4" dirty="0">
                <a:solidFill>
                  <a:prstClr val="black"/>
                </a:solidFill>
                <a:latin typeface="Franklin Gothic Book" charset="0"/>
                <a:ea typeface="Franklin Gothic Book" charset="0"/>
                <a:cs typeface="Franklin Gothic Book" charset="0"/>
              </a:rPr>
              <a:t>S</a:t>
            </a:r>
            <a:r>
              <a:rPr sz="2100" dirty="0">
                <a:solidFill>
                  <a:prstClr val="black"/>
                </a:solidFill>
                <a:latin typeface="Franklin Gothic Book" charset="0"/>
                <a:ea typeface="Franklin Gothic Book" charset="0"/>
                <a:cs typeface="Franklin Gothic Book" charset="0"/>
              </a:rPr>
              <a:t>torage</a:t>
            </a:r>
            <a:endParaRPr lang="en-US" sz="2100" dirty="0">
              <a:solidFill>
                <a:prstClr val="black"/>
              </a:solidFill>
              <a:latin typeface="Franklin Gothic Book" charset="0"/>
              <a:ea typeface="Franklin Gothic Book" charset="0"/>
              <a:cs typeface="Franklin Gothic Book" charset="0"/>
            </a:endParaRPr>
          </a:p>
          <a:p>
            <a:pPr marL="223838" indent="-214313">
              <a:spcAft>
                <a:spcPts val="450"/>
              </a:spcAft>
              <a:buClr>
                <a:srgbClr val="4F81BD"/>
              </a:buClr>
              <a:buFont typeface="Arial" panose="020B0604020202020204" pitchFamily="34" charset="0"/>
              <a:buChar char="•"/>
            </a:pPr>
            <a:r>
              <a:rPr sz="2100" spc="4" dirty="0">
                <a:solidFill>
                  <a:prstClr val="black"/>
                </a:solidFill>
                <a:latin typeface="Franklin Gothic Book" charset="0"/>
                <a:ea typeface="Franklin Gothic Book" charset="0"/>
                <a:cs typeface="Franklin Gothic Book" charset="0"/>
              </a:rPr>
              <a:t>D</a:t>
            </a:r>
            <a:r>
              <a:rPr sz="2100" spc="-8" dirty="0">
                <a:solidFill>
                  <a:prstClr val="black"/>
                </a:solidFill>
                <a:latin typeface="Franklin Gothic Book" charset="0"/>
                <a:ea typeface="Franklin Gothic Book" charset="0"/>
                <a:cs typeface="Franklin Gothic Book" charset="0"/>
              </a:rPr>
              <a:t>i</a:t>
            </a:r>
            <a:r>
              <a:rPr sz="2100" dirty="0">
                <a:solidFill>
                  <a:prstClr val="black"/>
                </a:solidFill>
                <a:latin typeface="Franklin Gothic Book" charset="0"/>
                <a:ea typeface="Franklin Gothic Book" charset="0"/>
                <a:cs typeface="Franklin Gothic Book" charset="0"/>
              </a:rPr>
              <a:t>g</a:t>
            </a:r>
            <a:r>
              <a:rPr sz="2100" spc="-8" dirty="0">
                <a:solidFill>
                  <a:prstClr val="black"/>
                </a:solidFill>
                <a:latin typeface="Franklin Gothic Book" charset="0"/>
                <a:ea typeface="Franklin Gothic Book" charset="0"/>
                <a:cs typeface="Franklin Gothic Book" charset="0"/>
              </a:rPr>
              <a:t>i</a:t>
            </a:r>
            <a:r>
              <a:rPr sz="2100" dirty="0">
                <a:solidFill>
                  <a:prstClr val="black"/>
                </a:solidFill>
                <a:latin typeface="Franklin Gothic Book" charset="0"/>
                <a:ea typeface="Franklin Gothic Book" charset="0"/>
                <a:cs typeface="Franklin Gothic Book" charset="0"/>
              </a:rPr>
              <a:t>tal</a:t>
            </a:r>
            <a:r>
              <a:rPr sz="2100" spc="-38" dirty="0">
                <a:solidFill>
                  <a:prstClr val="black"/>
                </a:solidFill>
                <a:latin typeface="Franklin Gothic Book" charset="0"/>
                <a:ea typeface="Franklin Gothic Book" charset="0"/>
                <a:cs typeface="Franklin Gothic Book" charset="0"/>
              </a:rPr>
              <a:t> </a:t>
            </a:r>
            <a:r>
              <a:rPr sz="2100" spc="-4" dirty="0">
                <a:solidFill>
                  <a:prstClr val="black"/>
                </a:solidFill>
                <a:latin typeface="Franklin Gothic Book" charset="0"/>
                <a:ea typeface="Franklin Gothic Book" charset="0"/>
                <a:cs typeface="Franklin Gothic Book" charset="0"/>
              </a:rPr>
              <a:t>P</a:t>
            </a:r>
            <a:r>
              <a:rPr sz="2100" dirty="0">
                <a:solidFill>
                  <a:prstClr val="black"/>
                </a:solidFill>
                <a:latin typeface="Franklin Gothic Book" charset="0"/>
                <a:ea typeface="Franklin Gothic Book" charset="0"/>
                <a:cs typeface="Franklin Gothic Book" charset="0"/>
              </a:rPr>
              <a:t>hotography </a:t>
            </a:r>
            <a:endParaRPr lang="en-US" sz="2100" dirty="0">
              <a:solidFill>
                <a:prstClr val="black"/>
              </a:solidFill>
              <a:latin typeface="Franklin Gothic Book" charset="0"/>
              <a:ea typeface="Franklin Gothic Book" charset="0"/>
              <a:cs typeface="Franklin Gothic Book" charset="0"/>
            </a:endParaRPr>
          </a:p>
          <a:p>
            <a:pPr marL="223838" indent="-214313">
              <a:spcAft>
                <a:spcPts val="450"/>
              </a:spcAft>
              <a:buClr>
                <a:srgbClr val="4F81BD"/>
              </a:buClr>
              <a:buFont typeface="Arial" panose="020B0604020202020204" pitchFamily="34" charset="0"/>
              <a:buChar char="•"/>
            </a:pPr>
            <a:r>
              <a:rPr lang="en-US" sz="2100" dirty="0">
                <a:solidFill>
                  <a:prstClr val="black"/>
                </a:solidFill>
                <a:latin typeface="Franklin Gothic Book" charset="0"/>
                <a:ea typeface="Franklin Gothic Book" charset="0"/>
                <a:cs typeface="Franklin Gothic Book" charset="0"/>
              </a:rPr>
              <a:t>Accessibility Products</a:t>
            </a:r>
          </a:p>
          <a:p>
            <a:pPr marL="223838" indent="-214313">
              <a:spcAft>
                <a:spcPts val="450"/>
              </a:spcAft>
              <a:buClr>
                <a:srgbClr val="4F81BD"/>
              </a:buClr>
              <a:buFont typeface="Arial" panose="020B0604020202020204" pitchFamily="34" charset="0"/>
              <a:buChar char="•"/>
            </a:pPr>
            <a:r>
              <a:rPr sz="2100" spc="-4" dirty="0">
                <a:solidFill>
                  <a:prstClr val="black"/>
                </a:solidFill>
                <a:latin typeface="Franklin Gothic Book" charset="0"/>
                <a:ea typeface="Franklin Gothic Book" charset="0"/>
                <a:cs typeface="Franklin Gothic Book" charset="0"/>
              </a:rPr>
              <a:t>P</a:t>
            </a:r>
            <a:r>
              <a:rPr sz="2100" dirty="0">
                <a:solidFill>
                  <a:prstClr val="black"/>
                </a:solidFill>
                <a:latin typeface="Franklin Gothic Book" charset="0"/>
                <a:ea typeface="Franklin Gothic Book" charset="0"/>
                <a:cs typeface="Franklin Gothic Book" charset="0"/>
              </a:rPr>
              <a:t>ro</a:t>
            </a:r>
            <a:r>
              <a:rPr sz="2100" spc="-8" dirty="0">
                <a:solidFill>
                  <a:prstClr val="black"/>
                </a:solidFill>
                <a:latin typeface="Franklin Gothic Book" charset="0"/>
                <a:ea typeface="Franklin Gothic Book" charset="0"/>
                <a:cs typeface="Franklin Gothic Book" charset="0"/>
              </a:rPr>
              <a:t>j</a:t>
            </a:r>
            <a:r>
              <a:rPr sz="2100" dirty="0">
                <a:solidFill>
                  <a:prstClr val="black"/>
                </a:solidFill>
                <a:latin typeface="Franklin Gothic Book" charset="0"/>
                <a:ea typeface="Franklin Gothic Book" charset="0"/>
                <a:cs typeface="Franklin Gothic Book" charset="0"/>
              </a:rPr>
              <a:t>ectors</a:t>
            </a:r>
            <a:endParaRPr lang="en-US" sz="2100" dirty="0">
              <a:solidFill>
                <a:prstClr val="black"/>
              </a:solidFill>
              <a:latin typeface="Franklin Gothic Book" charset="0"/>
              <a:ea typeface="Franklin Gothic Book" charset="0"/>
              <a:cs typeface="Franklin Gothic Book" charset="0"/>
            </a:endParaRPr>
          </a:p>
          <a:p>
            <a:pPr marL="223838" indent="-214313">
              <a:spcAft>
                <a:spcPts val="450"/>
              </a:spcAft>
              <a:buClr>
                <a:srgbClr val="4F81BD"/>
              </a:buClr>
              <a:buFont typeface="Arial" panose="020B0604020202020204" pitchFamily="34" charset="0"/>
              <a:buChar char="•"/>
            </a:pPr>
            <a:r>
              <a:rPr sz="2100" spc="-4" dirty="0">
                <a:solidFill>
                  <a:prstClr val="black"/>
                </a:solidFill>
                <a:latin typeface="Franklin Gothic Book" charset="0"/>
                <a:ea typeface="Franklin Gothic Book" charset="0"/>
                <a:cs typeface="Franklin Gothic Book" charset="0"/>
              </a:rPr>
              <a:t>S</a:t>
            </a:r>
            <a:r>
              <a:rPr sz="2100" dirty="0">
                <a:solidFill>
                  <a:prstClr val="black"/>
                </a:solidFill>
                <a:latin typeface="Franklin Gothic Book" charset="0"/>
                <a:ea typeface="Franklin Gothic Book" charset="0"/>
                <a:cs typeface="Franklin Gothic Book" charset="0"/>
              </a:rPr>
              <a:t>ecur</a:t>
            </a:r>
            <a:r>
              <a:rPr sz="2100" spc="-8" dirty="0">
                <a:solidFill>
                  <a:prstClr val="black"/>
                </a:solidFill>
                <a:latin typeface="Franklin Gothic Book" charset="0"/>
                <a:ea typeface="Franklin Gothic Book" charset="0"/>
                <a:cs typeface="Franklin Gothic Book" charset="0"/>
              </a:rPr>
              <a:t>i</a:t>
            </a:r>
            <a:r>
              <a:rPr sz="2100" dirty="0">
                <a:solidFill>
                  <a:prstClr val="black"/>
                </a:solidFill>
                <a:latin typeface="Franklin Gothic Book" charset="0"/>
                <a:ea typeface="Franklin Gothic Book" charset="0"/>
                <a:cs typeface="Franklin Gothic Book" charset="0"/>
              </a:rPr>
              <a:t>ty</a:t>
            </a:r>
            <a:r>
              <a:rPr sz="2100" spc="-30" dirty="0">
                <a:solidFill>
                  <a:prstClr val="black"/>
                </a:solidFill>
                <a:latin typeface="Franklin Gothic Book" charset="0"/>
                <a:ea typeface="Franklin Gothic Book" charset="0"/>
                <a:cs typeface="Franklin Gothic Book" charset="0"/>
              </a:rPr>
              <a:t> </a:t>
            </a:r>
            <a:r>
              <a:rPr sz="2100" spc="-4" dirty="0">
                <a:solidFill>
                  <a:prstClr val="black"/>
                </a:solidFill>
                <a:latin typeface="Franklin Gothic Book" charset="0"/>
                <a:ea typeface="Franklin Gothic Book" charset="0"/>
                <a:cs typeface="Franklin Gothic Book" charset="0"/>
              </a:rPr>
              <a:t>P</a:t>
            </a:r>
            <a:r>
              <a:rPr sz="2100" dirty="0">
                <a:solidFill>
                  <a:prstClr val="black"/>
                </a:solidFill>
                <a:latin typeface="Franklin Gothic Book" charset="0"/>
                <a:ea typeface="Franklin Gothic Book" charset="0"/>
                <a:cs typeface="Franklin Gothic Book" charset="0"/>
              </a:rPr>
              <a:t>roducts </a:t>
            </a:r>
            <a:endParaRPr lang="en-US" sz="2100" dirty="0">
              <a:solidFill>
                <a:prstClr val="black"/>
              </a:solidFill>
              <a:latin typeface="Franklin Gothic Book" charset="0"/>
              <a:ea typeface="Franklin Gothic Book" charset="0"/>
              <a:cs typeface="Franklin Gothic Book" charset="0"/>
            </a:endParaRPr>
          </a:p>
          <a:p>
            <a:pPr marL="223838" indent="-214313">
              <a:spcAft>
                <a:spcPts val="450"/>
              </a:spcAft>
              <a:buClr>
                <a:srgbClr val="4F81BD"/>
              </a:buClr>
              <a:buFont typeface="Arial" panose="020B0604020202020204" pitchFamily="34" charset="0"/>
              <a:buChar char="•"/>
            </a:pPr>
            <a:r>
              <a:rPr sz="2100" spc="-4" dirty="0">
                <a:solidFill>
                  <a:prstClr val="black"/>
                </a:solidFill>
                <a:latin typeface="Franklin Gothic Book" charset="0"/>
                <a:ea typeface="Franklin Gothic Book" charset="0"/>
                <a:cs typeface="Franklin Gothic Book" charset="0"/>
              </a:rPr>
              <a:t>V</a:t>
            </a:r>
            <a:r>
              <a:rPr sz="2100" spc="-8" dirty="0">
                <a:solidFill>
                  <a:prstClr val="black"/>
                </a:solidFill>
                <a:latin typeface="Franklin Gothic Book" charset="0"/>
                <a:ea typeface="Franklin Gothic Book" charset="0"/>
                <a:cs typeface="Franklin Gothic Book" charset="0"/>
              </a:rPr>
              <a:t>i</a:t>
            </a:r>
            <a:r>
              <a:rPr sz="2100" dirty="0">
                <a:solidFill>
                  <a:prstClr val="black"/>
                </a:solidFill>
                <a:latin typeface="Franklin Gothic Book" charset="0"/>
                <a:ea typeface="Franklin Gothic Book" charset="0"/>
                <a:cs typeface="Franklin Gothic Book" charset="0"/>
              </a:rPr>
              <a:t>deoconferenc</a:t>
            </a:r>
            <a:r>
              <a:rPr sz="2100" spc="-8" dirty="0">
                <a:solidFill>
                  <a:prstClr val="black"/>
                </a:solidFill>
                <a:latin typeface="Franklin Gothic Book" charset="0"/>
                <a:ea typeface="Franklin Gothic Book" charset="0"/>
                <a:cs typeface="Franklin Gothic Book" charset="0"/>
              </a:rPr>
              <a:t>i</a:t>
            </a:r>
            <a:r>
              <a:rPr sz="2100" dirty="0">
                <a:solidFill>
                  <a:prstClr val="black"/>
                </a:solidFill>
                <a:latin typeface="Franklin Gothic Book" charset="0"/>
                <a:ea typeface="Franklin Gothic Book" charset="0"/>
                <a:cs typeface="Franklin Gothic Book" charset="0"/>
              </a:rPr>
              <a:t>ng</a:t>
            </a:r>
            <a:r>
              <a:rPr sz="2100" spc="-34" dirty="0">
                <a:solidFill>
                  <a:prstClr val="black"/>
                </a:solidFill>
                <a:latin typeface="Franklin Gothic Book" charset="0"/>
                <a:ea typeface="Franklin Gothic Book" charset="0"/>
                <a:cs typeface="Franklin Gothic Book" charset="0"/>
              </a:rPr>
              <a:t> </a:t>
            </a:r>
            <a:r>
              <a:rPr sz="2100" spc="-4" dirty="0">
                <a:solidFill>
                  <a:prstClr val="black"/>
                </a:solidFill>
                <a:latin typeface="Franklin Gothic Book" charset="0"/>
                <a:ea typeface="Franklin Gothic Book" charset="0"/>
                <a:cs typeface="Franklin Gothic Book" charset="0"/>
              </a:rPr>
              <a:t>E</a:t>
            </a:r>
            <a:r>
              <a:rPr sz="2100" dirty="0">
                <a:solidFill>
                  <a:prstClr val="black"/>
                </a:solidFill>
                <a:latin typeface="Franklin Gothic Book" charset="0"/>
                <a:ea typeface="Franklin Gothic Book" charset="0"/>
                <a:cs typeface="Franklin Gothic Book" charset="0"/>
              </a:rPr>
              <a:t>qu</a:t>
            </a:r>
            <a:r>
              <a:rPr sz="2100" spc="-8" dirty="0">
                <a:solidFill>
                  <a:prstClr val="black"/>
                </a:solidFill>
                <a:latin typeface="Franklin Gothic Book" charset="0"/>
                <a:ea typeface="Franklin Gothic Book" charset="0"/>
                <a:cs typeface="Franklin Gothic Book" charset="0"/>
              </a:rPr>
              <a:t>i</a:t>
            </a:r>
            <a:r>
              <a:rPr sz="2100" dirty="0">
                <a:solidFill>
                  <a:prstClr val="black"/>
                </a:solidFill>
                <a:latin typeface="Franklin Gothic Book" charset="0"/>
                <a:ea typeface="Franklin Gothic Book" charset="0"/>
                <a:cs typeface="Franklin Gothic Book" charset="0"/>
              </a:rPr>
              <a:t>p</a:t>
            </a:r>
            <a:r>
              <a:rPr sz="2100" spc="-8" dirty="0">
                <a:solidFill>
                  <a:prstClr val="black"/>
                </a:solidFill>
                <a:latin typeface="Franklin Gothic Book" charset="0"/>
                <a:ea typeface="Franklin Gothic Book" charset="0"/>
                <a:cs typeface="Franklin Gothic Book" charset="0"/>
              </a:rPr>
              <a:t>m</a:t>
            </a:r>
            <a:r>
              <a:rPr sz="2100" dirty="0">
                <a:solidFill>
                  <a:prstClr val="black"/>
                </a:solidFill>
                <a:latin typeface="Franklin Gothic Book" charset="0"/>
                <a:ea typeface="Franklin Gothic Book" charset="0"/>
                <a:cs typeface="Franklin Gothic Book" charset="0"/>
              </a:rPr>
              <a:t>ent</a:t>
            </a:r>
            <a:endParaRPr lang="en-US" sz="2100" dirty="0">
              <a:solidFill>
                <a:prstClr val="black"/>
              </a:solidFill>
              <a:latin typeface="Franklin Gothic Book" charset="0"/>
              <a:ea typeface="Franklin Gothic Book" charset="0"/>
              <a:cs typeface="Franklin Gothic Book" charset="0"/>
            </a:endParaRPr>
          </a:p>
          <a:p>
            <a:pPr marL="223838" indent="-214313">
              <a:spcAft>
                <a:spcPts val="450"/>
              </a:spcAft>
              <a:buClr>
                <a:srgbClr val="4F81BD"/>
              </a:buClr>
              <a:buFont typeface="Arial" panose="020B0604020202020204" pitchFamily="34" charset="0"/>
              <a:buChar char="•"/>
            </a:pPr>
            <a:r>
              <a:rPr sz="2100" spc="4" dirty="0">
                <a:solidFill>
                  <a:prstClr val="black"/>
                </a:solidFill>
                <a:latin typeface="Franklin Gothic Book" charset="0"/>
                <a:ea typeface="Franklin Gothic Book" charset="0"/>
                <a:cs typeface="Franklin Gothic Book" charset="0"/>
              </a:rPr>
              <a:t>C</a:t>
            </a:r>
            <a:r>
              <a:rPr sz="2100" spc="-8" dirty="0">
                <a:solidFill>
                  <a:prstClr val="black"/>
                </a:solidFill>
                <a:latin typeface="Franklin Gothic Book" charset="0"/>
                <a:ea typeface="Franklin Gothic Book" charset="0"/>
                <a:cs typeface="Franklin Gothic Book" charset="0"/>
              </a:rPr>
              <a:t>l</a:t>
            </a:r>
            <a:r>
              <a:rPr sz="2100" dirty="0">
                <a:solidFill>
                  <a:prstClr val="black"/>
                </a:solidFill>
                <a:latin typeface="Franklin Gothic Book" charset="0"/>
                <a:ea typeface="Franklin Gothic Book" charset="0"/>
                <a:cs typeface="Franklin Gothic Book" charset="0"/>
              </a:rPr>
              <a:t>assroom</a:t>
            </a:r>
            <a:r>
              <a:rPr sz="2100" spc="-38" dirty="0">
                <a:solidFill>
                  <a:prstClr val="black"/>
                </a:solidFill>
                <a:latin typeface="Franklin Gothic Book" charset="0"/>
                <a:ea typeface="Franklin Gothic Book" charset="0"/>
                <a:cs typeface="Franklin Gothic Book" charset="0"/>
              </a:rPr>
              <a:t> </a:t>
            </a:r>
            <a:r>
              <a:rPr sz="2100" spc="-8" dirty="0">
                <a:solidFill>
                  <a:prstClr val="black"/>
                </a:solidFill>
                <a:latin typeface="Franklin Gothic Book" charset="0"/>
                <a:ea typeface="Franklin Gothic Book" charset="0"/>
                <a:cs typeface="Franklin Gothic Book" charset="0"/>
              </a:rPr>
              <a:t>I</a:t>
            </a:r>
            <a:r>
              <a:rPr sz="2100" dirty="0">
                <a:solidFill>
                  <a:prstClr val="black"/>
                </a:solidFill>
                <a:latin typeface="Franklin Gothic Book" charset="0"/>
                <a:ea typeface="Franklin Gothic Book" charset="0"/>
                <a:cs typeface="Franklin Gothic Book" charset="0"/>
              </a:rPr>
              <a:t>nteract</a:t>
            </a:r>
            <a:r>
              <a:rPr sz="2100" spc="-8" dirty="0">
                <a:solidFill>
                  <a:prstClr val="black"/>
                </a:solidFill>
                <a:latin typeface="Franklin Gothic Book" charset="0"/>
                <a:ea typeface="Franklin Gothic Book" charset="0"/>
                <a:cs typeface="Franklin Gothic Book" charset="0"/>
              </a:rPr>
              <a:t>i</a:t>
            </a:r>
            <a:r>
              <a:rPr sz="2100" spc="-19" dirty="0">
                <a:solidFill>
                  <a:prstClr val="black"/>
                </a:solidFill>
                <a:latin typeface="Franklin Gothic Book" charset="0"/>
                <a:ea typeface="Franklin Gothic Book" charset="0"/>
                <a:cs typeface="Franklin Gothic Book" charset="0"/>
              </a:rPr>
              <a:t>v</a:t>
            </a:r>
            <a:r>
              <a:rPr sz="2100" dirty="0">
                <a:solidFill>
                  <a:prstClr val="black"/>
                </a:solidFill>
                <a:latin typeface="Franklin Gothic Book" charset="0"/>
                <a:ea typeface="Franklin Gothic Book" charset="0"/>
                <a:cs typeface="Franklin Gothic Book" charset="0"/>
              </a:rPr>
              <a:t>e</a:t>
            </a:r>
            <a:r>
              <a:rPr sz="2100" spc="-23" dirty="0">
                <a:solidFill>
                  <a:prstClr val="black"/>
                </a:solidFill>
                <a:latin typeface="Franklin Gothic Book" charset="0"/>
                <a:ea typeface="Franklin Gothic Book" charset="0"/>
                <a:cs typeface="Franklin Gothic Book" charset="0"/>
              </a:rPr>
              <a:t> </a:t>
            </a:r>
            <a:r>
              <a:rPr sz="2100" spc="-4" dirty="0">
                <a:solidFill>
                  <a:prstClr val="black"/>
                </a:solidFill>
                <a:latin typeface="Franklin Gothic Book" charset="0"/>
                <a:ea typeface="Franklin Gothic Book" charset="0"/>
                <a:cs typeface="Franklin Gothic Book" charset="0"/>
              </a:rPr>
              <a:t>P</a:t>
            </a:r>
            <a:r>
              <a:rPr sz="2100" dirty="0">
                <a:solidFill>
                  <a:prstClr val="black"/>
                </a:solidFill>
                <a:latin typeface="Franklin Gothic Book" charset="0"/>
                <a:ea typeface="Franklin Gothic Book" charset="0"/>
                <a:cs typeface="Franklin Gothic Book" charset="0"/>
              </a:rPr>
              <a:t>roducts</a:t>
            </a:r>
            <a:endParaRPr lang="en-US" sz="2100" dirty="0">
              <a:solidFill>
                <a:prstClr val="black"/>
              </a:solidFill>
              <a:latin typeface="Franklin Gothic Book" charset="0"/>
              <a:ea typeface="Franklin Gothic Book" charset="0"/>
              <a:cs typeface="Franklin Gothic Book" charset="0"/>
            </a:endParaRPr>
          </a:p>
          <a:p>
            <a:pPr marL="223838" indent="-214313">
              <a:spcAft>
                <a:spcPts val="450"/>
              </a:spcAft>
              <a:buClr>
                <a:srgbClr val="4F81BD"/>
              </a:buClr>
              <a:buFont typeface="Arial" panose="020B0604020202020204" pitchFamily="34" charset="0"/>
              <a:buChar char="•"/>
            </a:pPr>
            <a:r>
              <a:rPr lang="en-US" sz="2100" dirty="0">
                <a:solidFill>
                  <a:prstClr val="black"/>
                </a:solidFill>
                <a:latin typeface="Franklin Gothic Book" charset="0"/>
                <a:ea typeface="Franklin Gothic Book" charset="0"/>
                <a:cs typeface="Franklin Gothic Book" charset="0"/>
              </a:rPr>
              <a:t>Body Cameras</a:t>
            </a:r>
          </a:p>
          <a:p>
            <a:pPr marL="223838" indent="-214313">
              <a:spcAft>
                <a:spcPts val="450"/>
              </a:spcAft>
              <a:buClr>
                <a:srgbClr val="4F81BD"/>
              </a:buClr>
              <a:buFont typeface="Arial" panose="020B0604020202020204" pitchFamily="34" charset="0"/>
              <a:buChar char="•"/>
            </a:pPr>
            <a:r>
              <a:rPr lang="en-US" sz="2100" dirty="0">
                <a:solidFill>
                  <a:prstClr val="black"/>
                </a:solidFill>
                <a:latin typeface="Franklin Gothic Book" charset="0"/>
                <a:ea typeface="Franklin Gothic Book" charset="0"/>
                <a:cs typeface="Franklin Gothic Book" charset="0"/>
              </a:rPr>
              <a:t>Drones</a:t>
            </a:r>
          </a:p>
          <a:p>
            <a:pPr marL="223838" indent="-214313">
              <a:spcAft>
                <a:spcPts val="450"/>
              </a:spcAft>
              <a:buClr>
                <a:srgbClr val="4F81BD"/>
              </a:buClr>
              <a:buFont typeface="Arial" panose="020B0604020202020204" pitchFamily="34" charset="0"/>
              <a:buChar char="•"/>
            </a:pPr>
            <a:r>
              <a:rPr lang="en-US" sz="2100" dirty="0">
                <a:solidFill>
                  <a:prstClr val="black"/>
                </a:solidFill>
                <a:latin typeface="Franklin Gothic Book" charset="0"/>
                <a:ea typeface="Franklin Gothic Book" charset="0"/>
                <a:cs typeface="Franklin Gothic Book" charset="0"/>
              </a:rPr>
              <a:t>Disaster Recovery Products</a:t>
            </a:r>
            <a:endParaRPr sz="2100" dirty="0">
              <a:solidFill>
                <a:prstClr val="black"/>
              </a:solidFill>
              <a:latin typeface="Franklin Gothic Book" charset="0"/>
              <a:ea typeface="Franklin Gothic Book" charset="0"/>
              <a:cs typeface="Franklin Gothic Book" charset="0"/>
            </a:endParaRPr>
          </a:p>
        </p:txBody>
      </p:sp>
      <p:sp>
        <p:nvSpPr>
          <p:cNvPr id="15" name="object 15"/>
          <p:cNvSpPr txBox="1"/>
          <p:nvPr/>
        </p:nvSpPr>
        <p:spPr>
          <a:xfrm>
            <a:off x="1555077" y="5772427"/>
            <a:ext cx="549593" cy="122873"/>
          </a:xfrm>
          <a:prstGeom prst="rect">
            <a:avLst/>
          </a:prstGeom>
        </p:spPr>
        <p:txBody>
          <a:bodyPr vert="horz" wrap="square" lIns="0" tIns="0" rIns="0" bIns="0" rtlCol="0">
            <a:noAutofit/>
          </a:bodyPr>
          <a:lstStyle/>
          <a:p>
            <a:pPr marL="9525"/>
            <a:endParaRPr sz="750" dirty="0">
              <a:solidFill>
                <a:prstClr val="black"/>
              </a:solidFill>
              <a:latin typeface="Arial"/>
              <a:cs typeface="Arial"/>
            </a:endParaRPr>
          </a:p>
        </p:txBody>
      </p:sp>
    </p:spTree>
    <p:extLst>
      <p:ext uri="{BB962C8B-B14F-4D97-AF65-F5344CB8AC3E}">
        <p14:creationId xmlns:p14="http://schemas.microsoft.com/office/powerpoint/2010/main" val="4557980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686323-C896-4F60-8050-8EF9EB323433}"/>
              </a:ext>
            </a:extLst>
          </p:cNvPr>
          <p:cNvSpPr>
            <a:spLocks noGrp="1"/>
          </p:cNvSpPr>
          <p:nvPr>
            <p:ph type="title"/>
          </p:nvPr>
        </p:nvSpPr>
        <p:spPr>
          <a:xfrm>
            <a:off x="288758" y="236308"/>
            <a:ext cx="8072480" cy="719190"/>
          </a:xfrm>
        </p:spPr>
        <p:txBody>
          <a:bodyPr anchor="t"/>
          <a:lstStyle/>
          <a:p>
            <a:r>
              <a:rPr lang="en-US" spc="-23" dirty="0"/>
              <a:t>Coop</a:t>
            </a:r>
            <a:r>
              <a:rPr lang="en-US" spc="-8" dirty="0"/>
              <a:t>erati</a:t>
            </a:r>
            <a:r>
              <a:rPr lang="en-US" spc="-11" dirty="0"/>
              <a:t>v</a:t>
            </a:r>
            <a:r>
              <a:rPr lang="en-US" spc="-15" dirty="0"/>
              <a:t>e</a:t>
            </a:r>
            <a:r>
              <a:rPr lang="en-US" spc="23" dirty="0"/>
              <a:t> </a:t>
            </a:r>
            <a:r>
              <a:rPr lang="en-US" spc="-23" dirty="0"/>
              <a:t>Con</a:t>
            </a:r>
            <a:r>
              <a:rPr lang="en-US" spc="-4" dirty="0"/>
              <a:t>t</a:t>
            </a:r>
            <a:r>
              <a:rPr lang="en-US" spc="-11" dirty="0"/>
              <a:t>r</a:t>
            </a:r>
            <a:r>
              <a:rPr lang="en-US" spc="-8" dirty="0"/>
              <a:t>acts Benefits</a:t>
            </a:r>
            <a:endParaRPr lang="en-US" dirty="0"/>
          </a:p>
        </p:txBody>
      </p:sp>
      <p:sp>
        <p:nvSpPr>
          <p:cNvPr id="4" name="Slide Number Placeholder 3">
            <a:extLst>
              <a:ext uri="{FF2B5EF4-FFF2-40B4-BE49-F238E27FC236}">
                <a16:creationId xmlns:a16="http://schemas.microsoft.com/office/drawing/2014/main" id="{AE7063C8-8A2F-439D-ADD3-B7E65EC25548}"/>
              </a:ext>
            </a:extLst>
          </p:cNvPr>
          <p:cNvSpPr>
            <a:spLocks noGrp="1"/>
          </p:cNvSpPr>
          <p:nvPr>
            <p:ph type="sldNum" sz="quarter" idx="12"/>
          </p:nvPr>
        </p:nvSpPr>
        <p:spPr/>
        <p:txBody>
          <a:bodyPr/>
          <a:lstStyle/>
          <a:p>
            <a:fld id="{418AF66D-A13B-6F44-B082-D7F3693F012B}" type="slidenum">
              <a:rPr lang="en-US" smtClean="0"/>
              <a:t>6</a:t>
            </a:fld>
            <a:endParaRPr lang="en-US" dirty="0"/>
          </a:p>
        </p:txBody>
      </p:sp>
      <p:sp>
        <p:nvSpPr>
          <p:cNvPr id="9" name="Freeform: Shape 8">
            <a:extLst>
              <a:ext uri="{FF2B5EF4-FFF2-40B4-BE49-F238E27FC236}">
                <a16:creationId xmlns:a16="http://schemas.microsoft.com/office/drawing/2014/main" id="{7D7B6A42-5C7B-4E47-9922-1F7170379C02}"/>
              </a:ext>
            </a:extLst>
          </p:cNvPr>
          <p:cNvSpPr/>
          <p:nvPr/>
        </p:nvSpPr>
        <p:spPr>
          <a:xfrm>
            <a:off x="1835516" y="1880623"/>
            <a:ext cx="4622434" cy="1100831"/>
          </a:xfrm>
          <a:custGeom>
            <a:avLst/>
            <a:gdLst>
              <a:gd name="connsiteX0" fmla="*/ 0 w 3382116"/>
              <a:gd name="connsiteY0" fmla="*/ 0 h 665782"/>
              <a:gd name="connsiteX1" fmla="*/ 3382116 w 3382116"/>
              <a:gd name="connsiteY1" fmla="*/ 0 h 665782"/>
              <a:gd name="connsiteX2" fmla="*/ 3382116 w 3382116"/>
              <a:gd name="connsiteY2" fmla="*/ 665782 h 665782"/>
              <a:gd name="connsiteX3" fmla="*/ 0 w 3382116"/>
              <a:gd name="connsiteY3" fmla="*/ 665782 h 665782"/>
              <a:gd name="connsiteX4" fmla="*/ 0 w 3382116"/>
              <a:gd name="connsiteY4" fmla="*/ 0 h 6657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82116" h="665782">
                <a:moveTo>
                  <a:pt x="0" y="0"/>
                </a:moveTo>
                <a:lnTo>
                  <a:pt x="3382116" y="0"/>
                </a:lnTo>
                <a:lnTo>
                  <a:pt x="3382116" y="665782"/>
                </a:lnTo>
                <a:lnTo>
                  <a:pt x="0" y="665782"/>
                </a:lnTo>
                <a:lnTo>
                  <a:pt x="0" y="0"/>
                </a:lnTo>
                <a:close/>
              </a:path>
            </a:pathLst>
          </a:custGeom>
          <a:scene3d>
            <a:camera prst="orthographicFront">
              <a:rot lat="0" lon="0" rev="0"/>
            </a:camera>
            <a:lightRig rig="contrasting" dir="t">
              <a:rot lat="0" lon="0" rev="1200000"/>
            </a:lightRig>
          </a:scene3d>
          <a:sp3d contourW="19050" prstMaterial="metal">
            <a:bevelT w="88900" h="203200"/>
            <a:bevelB w="165100" h="254000"/>
          </a:sp3d>
        </p:spPr>
        <p:style>
          <a:lnRef idx="0">
            <a:schemeClr val="accent1">
              <a:hueOff val="0"/>
              <a:satOff val="0"/>
              <a:lumOff val="0"/>
              <a:alphaOff val="0"/>
            </a:schemeClr>
          </a:lnRef>
          <a:fillRef idx="1">
            <a:schemeClr val="lt1">
              <a:alpha val="40000"/>
              <a:hueOff val="0"/>
              <a:satOff val="0"/>
              <a:lumOff val="0"/>
              <a:alphaOff val="0"/>
            </a:schemeClr>
          </a:fillRef>
          <a:effectRef idx="1">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693865" tIns="53340" rIns="53340" bIns="53340" numCol="1" spcCol="1270" anchor="ctr" anchorCtr="0">
            <a:noAutofit/>
          </a:bodyPr>
          <a:lstStyle/>
          <a:p>
            <a:pPr marL="0" lvl="0" indent="0" algn="l" defTabSz="622300">
              <a:lnSpc>
                <a:spcPct val="90000"/>
              </a:lnSpc>
              <a:spcBef>
                <a:spcPct val="0"/>
              </a:spcBef>
              <a:spcAft>
                <a:spcPct val="35000"/>
              </a:spcAft>
              <a:buNone/>
            </a:pPr>
            <a:r>
              <a:rPr lang="en-US" sz="1400" b="1" kern="1200" dirty="0"/>
              <a:t>Create Savings</a:t>
            </a:r>
            <a:endParaRPr lang="en-US" sz="1400" spc="-11" dirty="0">
              <a:solidFill>
                <a:prstClr val="black"/>
              </a:solidFill>
              <a:latin typeface="Franklin Gothic Book" charset="0"/>
              <a:ea typeface="Franklin Gothic Book" charset="0"/>
              <a:cs typeface="Franklin Gothic Book" charset="0"/>
            </a:endParaRPr>
          </a:p>
          <a:p>
            <a:pPr marL="223838" indent="-214313">
              <a:spcAft>
                <a:spcPts val="450"/>
              </a:spcAft>
              <a:buClr>
                <a:srgbClr val="4F81BD"/>
              </a:buClr>
              <a:buFont typeface="Arial" panose="020B0604020202020204" pitchFamily="34" charset="0"/>
              <a:buChar char="•"/>
            </a:pPr>
            <a:r>
              <a:rPr lang="en-US" sz="1400" spc="-11" dirty="0">
                <a:solidFill>
                  <a:prstClr val="black"/>
                </a:solidFill>
                <a:latin typeface="Franklin Gothic Book" charset="0"/>
                <a:ea typeface="Franklin Gothic Book" charset="0"/>
                <a:cs typeface="Franklin Gothic Book" charset="0"/>
              </a:rPr>
              <a:t>Leverage the state’s buying power to lower prices</a:t>
            </a:r>
            <a:endParaRPr lang="en-US" sz="1400" dirty="0">
              <a:solidFill>
                <a:prstClr val="black"/>
              </a:solidFill>
              <a:latin typeface="Franklin Gothic Book" charset="0"/>
              <a:ea typeface="Franklin Gothic Book" charset="0"/>
              <a:cs typeface="Franklin Gothic Book" charset="0"/>
            </a:endParaRPr>
          </a:p>
          <a:p>
            <a:pPr marL="223838" indent="-214313">
              <a:spcAft>
                <a:spcPts val="450"/>
              </a:spcAft>
              <a:buClr>
                <a:srgbClr val="4F81BD"/>
              </a:buClr>
              <a:buFont typeface="Arial" panose="020B0604020202020204" pitchFamily="34" charset="0"/>
              <a:buChar char="•"/>
            </a:pPr>
            <a:r>
              <a:rPr lang="en-US" sz="1400" spc="-11" dirty="0">
                <a:solidFill>
                  <a:prstClr val="black"/>
                </a:solidFill>
                <a:latin typeface="Franklin Gothic Book" charset="0"/>
                <a:ea typeface="Franklin Gothic Book" charset="0"/>
                <a:cs typeface="Franklin Gothic Book" charset="0"/>
              </a:rPr>
              <a:t>Contain best value</a:t>
            </a:r>
          </a:p>
          <a:p>
            <a:pPr marL="223838" indent="-214313">
              <a:spcAft>
                <a:spcPts val="450"/>
              </a:spcAft>
              <a:buClr>
                <a:srgbClr val="4F81BD"/>
              </a:buClr>
              <a:buFont typeface="Arial" panose="020B0604020202020204" pitchFamily="34" charset="0"/>
              <a:buChar char="•"/>
            </a:pPr>
            <a:r>
              <a:rPr lang="en-US" sz="1400" kern="1200" spc="-11" dirty="0">
                <a:solidFill>
                  <a:prstClr val="black"/>
                </a:solidFill>
                <a:latin typeface="Franklin Gothic Book" charset="0"/>
              </a:rPr>
              <a:t>Bulk Purchase Initiative</a:t>
            </a:r>
            <a:endParaRPr lang="en-US" sz="1400" kern="1200" dirty="0"/>
          </a:p>
        </p:txBody>
      </p:sp>
      <p:grpSp>
        <p:nvGrpSpPr>
          <p:cNvPr id="26" name="Group 25">
            <a:extLst>
              <a:ext uri="{FF2B5EF4-FFF2-40B4-BE49-F238E27FC236}">
                <a16:creationId xmlns:a16="http://schemas.microsoft.com/office/drawing/2014/main" id="{12527159-955C-4452-90A2-CDC9606EAB4C}"/>
              </a:ext>
            </a:extLst>
          </p:cNvPr>
          <p:cNvGrpSpPr/>
          <p:nvPr/>
        </p:nvGrpSpPr>
        <p:grpSpPr>
          <a:xfrm>
            <a:off x="612276" y="3270361"/>
            <a:ext cx="5744136" cy="1602987"/>
            <a:chOff x="1065037" y="3752943"/>
            <a:chExt cx="5744136" cy="1602987"/>
          </a:xfrm>
        </p:grpSpPr>
        <p:sp>
          <p:nvSpPr>
            <p:cNvPr id="25" name="Freeform: Shape 24">
              <a:extLst>
                <a:ext uri="{FF2B5EF4-FFF2-40B4-BE49-F238E27FC236}">
                  <a16:creationId xmlns:a16="http://schemas.microsoft.com/office/drawing/2014/main" id="{E95CFBDA-98ED-4CE7-B735-2571F744FC3F}"/>
                </a:ext>
              </a:extLst>
            </p:cNvPr>
            <p:cNvSpPr/>
            <p:nvPr/>
          </p:nvSpPr>
          <p:spPr>
            <a:xfrm>
              <a:off x="2295843" y="4255099"/>
              <a:ext cx="4513330" cy="1100831"/>
            </a:xfrm>
            <a:custGeom>
              <a:avLst/>
              <a:gdLst>
                <a:gd name="connsiteX0" fmla="*/ 0 w 3382116"/>
                <a:gd name="connsiteY0" fmla="*/ 0 h 665782"/>
                <a:gd name="connsiteX1" fmla="*/ 3382116 w 3382116"/>
                <a:gd name="connsiteY1" fmla="*/ 0 h 665782"/>
                <a:gd name="connsiteX2" fmla="*/ 3382116 w 3382116"/>
                <a:gd name="connsiteY2" fmla="*/ 665782 h 665782"/>
                <a:gd name="connsiteX3" fmla="*/ 0 w 3382116"/>
                <a:gd name="connsiteY3" fmla="*/ 665782 h 665782"/>
                <a:gd name="connsiteX4" fmla="*/ 0 w 3382116"/>
                <a:gd name="connsiteY4" fmla="*/ 0 h 6657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82116" h="665782">
                  <a:moveTo>
                    <a:pt x="0" y="0"/>
                  </a:moveTo>
                  <a:lnTo>
                    <a:pt x="3382116" y="0"/>
                  </a:lnTo>
                  <a:lnTo>
                    <a:pt x="3382116" y="665782"/>
                  </a:lnTo>
                  <a:lnTo>
                    <a:pt x="0" y="665782"/>
                  </a:lnTo>
                  <a:lnTo>
                    <a:pt x="0" y="0"/>
                  </a:lnTo>
                  <a:close/>
                </a:path>
              </a:pathLst>
            </a:custGeom>
            <a:scene3d>
              <a:camera prst="orthographicFront">
                <a:rot lat="0" lon="0" rev="0"/>
              </a:camera>
              <a:lightRig rig="contrasting" dir="t">
                <a:rot lat="0" lon="0" rev="1200000"/>
              </a:lightRig>
            </a:scene3d>
            <a:sp3d contourW="19050" prstMaterial="metal">
              <a:bevelT w="88900" h="203200"/>
              <a:bevelB w="165100" h="254000"/>
            </a:sp3d>
          </p:spPr>
          <p:style>
            <a:lnRef idx="0">
              <a:schemeClr val="accent1">
                <a:hueOff val="0"/>
                <a:satOff val="0"/>
                <a:lumOff val="0"/>
                <a:alphaOff val="0"/>
              </a:schemeClr>
            </a:lnRef>
            <a:fillRef idx="1">
              <a:schemeClr val="lt1">
                <a:alpha val="40000"/>
                <a:hueOff val="0"/>
                <a:satOff val="0"/>
                <a:lumOff val="0"/>
                <a:alphaOff val="0"/>
              </a:schemeClr>
            </a:fillRef>
            <a:effectRef idx="1">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693865" tIns="53340" rIns="53340" bIns="53340" numCol="1" spcCol="1270" anchor="ctr" anchorCtr="0">
              <a:noAutofit/>
            </a:bodyPr>
            <a:lstStyle/>
            <a:p>
              <a:pPr lvl="0" defTabSz="622300">
                <a:lnSpc>
                  <a:spcPct val="90000"/>
                </a:lnSpc>
                <a:spcBef>
                  <a:spcPct val="0"/>
                </a:spcBef>
                <a:spcAft>
                  <a:spcPct val="35000"/>
                </a:spcAft>
              </a:pPr>
              <a:r>
                <a:rPr lang="en-US" sz="1400" b="1" dirty="0"/>
                <a:t>Streamlines Purchasing Process</a:t>
              </a:r>
            </a:p>
            <a:p>
              <a:pPr marL="223838" lvl="0" indent="-214313">
                <a:lnSpc>
                  <a:spcPct val="90000"/>
                </a:lnSpc>
                <a:spcBef>
                  <a:spcPct val="0"/>
                </a:spcBef>
                <a:spcAft>
                  <a:spcPts val="450"/>
                </a:spcAft>
                <a:buClr>
                  <a:srgbClr val="4F81BD"/>
                </a:buClr>
                <a:buFont typeface="Arial" panose="020B0604020202020204" pitchFamily="34" charset="0"/>
                <a:buChar char="•"/>
              </a:pPr>
              <a:r>
                <a:rPr lang="en-US" sz="1400" spc="-8" dirty="0">
                  <a:solidFill>
                    <a:prstClr val="black"/>
                  </a:solidFill>
                  <a:latin typeface="Franklin Gothic Book" charset="0"/>
                  <a:ea typeface="Franklin Gothic Book" charset="0"/>
                  <a:cs typeface="Franklin Gothic Book" charset="0"/>
                </a:rPr>
                <a:t>Reduces purchasing and contract cycle time</a:t>
              </a:r>
            </a:p>
            <a:p>
              <a:pPr marL="223838" indent="-214313">
                <a:lnSpc>
                  <a:spcPct val="90000"/>
                </a:lnSpc>
                <a:spcBef>
                  <a:spcPct val="0"/>
                </a:spcBef>
                <a:spcAft>
                  <a:spcPts val="450"/>
                </a:spcAft>
                <a:buClr>
                  <a:srgbClr val="4F81BD"/>
                </a:buClr>
                <a:buFont typeface="Arial" panose="020B0604020202020204" pitchFamily="34" charset="0"/>
                <a:buChar char="•"/>
              </a:pPr>
              <a:r>
                <a:rPr lang="en-US" sz="1400" spc="-11" dirty="0">
                  <a:solidFill>
                    <a:prstClr val="black"/>
                  </a:solidFill>
                  <a:latin typeface="Franklin Gothic Book" charset="0"/>
                </a:rPr>
                <a:t>Reduces duplicate efforts </a:t>
              </a:r>
            </a:p>
            <a:p>
              <a:pPr marL="223838" indent="-214313">
                <a:lnSpc>
                  <a:spcPct val="90000"/>
                </a:lnSpc>
                <a:spcBef>
                  <a:spcPct val="0"/>
                </a:spcBef>
                <a:spcAft>
                  <a:spcPts val="450"/>
                </a:spcAft>
                <a:buClr>
                  <a:srgbClr val="4F81BD"/>
                </a:buClr>
                <a:buFont typeface="Arial" panose="020B0604020202020204" pitchFamily="34" charset="0"/>
                <a:buChar char="•"/>
              </a:pPr>
              <a:r>
                <a:rPr lang="en-US" sz="1400" spc="-11" dirty="0">
                  <a:solidFill>
                    <a:prstClr val="black"/>
                  </a:solidFill>
                  <a:latin typeface="Franklin Gothic Book" charset="0"/>
                </a:rPr>
                <a:t>Access to Historically Underutilized Businesses</a:t>
              </a:r>
            </a:p>
          </p:txBody>
        </p:sp>
        <p:pic>
          <p:nvPicPr>
            <p:cNvPr id="24" name="Picture 23">
              <a:extLst>
                <a:ext uri="{FF2B5EF4-FFF2-40B4-BE49-F238E27FC236}">
                  <a16:creationId xmlns:a16="http://schemas.microsoft.com/office/drawing/2014/main" id="{84799B99-7507-4D52-8E8D-009B98038CD8}"/>
                </a:ext>
              </a:extLst>
            </p:cNvPr>
            <p:cNvPicPr>
              <a:picLocks noChangeAspect="1"/>
            </p:cNvPicPr>
            <p:nvPr/>
          </p:nvPicPr>
          <p:blipFill rotWithShape="1">
            <a:blip r:embed="rId4"/>
            <a:srcRect l="12964" r="8389"/>
            <a:stretch/>
          </p:blipFill>
          <p:spPr>
            <a:xfrm>
              <a:off x="1065037" y="3752943"/>
              <a:ext cx="1678163" cy="1112602"/>
            </a:xfrm>
            <a:prstGeom prst="rect">
              <a:avLst/>
            </a:prstGeom>
            <a:ln w="28575">
              <a:solidFill>
                <a:schemeClr val="tx1"/>
              </a:solidFill>
            </a:ln>
          </p:spPr>
        </p:pic>
      </p:grpSp>
      <p:pic>
        <p:nvPicPr>
          <p:cNvPr id="27" name="Picture 26">
            <a:extLst>
              <a:ext uri="{FF2B5EF4-FFF2-40B4-BE49-F238E27FC236}">
                <a16:creationId xmlns:a16="http://schemas.microsoft.com/office/drawing/2014/main" id="{08C2BEDE-2AA0-4D2D-A53D-4295C9020FFD}"/>
              </a:ext>
            </a:extLst>
          </p:cNvPr>
          <p:cNvPicPr>
            <a:picLocks noChangeAspect="1"/>
          </p:cNvPicPr>
          <p:nvPr/>
        </p:nvPicPr>
        <p:blipFill rotWithShape="1">
          <a:blip r:embed="rId5"/>
          <a:srcRect t="14906"/>
          <a:stretch/>
        </p:blipFill>
        <p:spPr>
          <a:xfrm>
            <a:off x="582129" y="1556889"/>
            <a:ext cx="1678163" cy="944805"/>
          </a:xfrm>
          <a:prstGeom prst="rect">
            <a:avLst/>
          </a:prstGeom>
          <a:ln w="28575">
            <a:solidFill>
              <a:schemeClr val="tx1"/>
            </a:solidFill>
          </a:ln>
        </p:spPr>
      </p:pic>
      <p:grpSp>
        <p:nvGrpSpPr>
          <p:cNvPr id="28" name="Group 27">
            <a:extLst>
              <a:ext uri="{FF2B5EF4-FFF2-40B4-BE49-F238E27FC236}">
                <a16:creationId xmlns:a16="http://schemas.microsoft.com/office/drawing/2014/main" id="{97CFCC2C-4C48-41EE-8A9D-FAD213FE2D0B}"/>
              </a:ext>
            </a:extLst>
          </p:cNvPr>
          <p:cNvGrpSpPr/>
          <p:nvPr/>
        </p:nvGrpSpPr>
        <p:grpSpPr>
          <a:xfrm>
            <a:off x="582129" y="5102603"/>
            <a:ext cx="5744136" cy="1519089"/>
            <a:chOff x="1065037" y="3836841"/>
            <a:chExt cx="5744136" cy="1519089"/>
          </a:xfrm>
        </p:grpSpPr>
        <p:sp>
          <p:nvSpPr>
            <p:cNvPr id="29" name="Freeform: Shape 28">
              <a:extLst>
                <a:ext uri="{FF2B5EF4-FFF2-40B4-BE49-F238E27FC236}">
                  <a16:creationId xmlns:a16="http://schemas.microsoft.com/office/drawing/2014/main" id="{9821299F-D0D0-4734-8EE1-7EF18A594C2C}"/>
                </a:ext>
              </a:extLst>
            </p:cNvPr>
            <p:cNvSpPr/>
            <p:nvPr/>
          </p:nvSpPr>
          <p:spPr>
            <a:xfrm>
              <a:off x="2295843" y="4255099"/>
              <a:ext cx="4513330" cy="1100831"/>
            </a:xfrm>
            <a:custGeom>
              <a:avLst/>
              <a:gdLst>
                <a:gd name="connsiteX0" fmla="*/ 0 w 3382116"/>
                <a:gd name="connsiteY0" fmla="*/ 0 h 665782"/>
                <a:gd name="connsiteX1" fmla="*/ 3382116 w 3382116"/>
                <a:gd name="connsiteY1" fmla="*/ 0 h 665782"/>
                <a:gd name="connsiteX2" fmla="*/ 3382116 w 3382116"/>
                <a:gd name="connsiteY2" fmla="*/ 665782 h 665782"/>
                <a:gd name="connsiteX3" fmla="*/ 0 w 3382116"/>
                <a:gd name="connsiteY3" fmla="*/ 665782 h 665782"/>
                <a:gd name="connsiteX4" fmla="*/ 0 w 3382116"/>
                <a:gd name="connsiteY4" fmla="*/ 0 h 6657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82116" h="665782">
                  <a:moveTo>
                    <a:pt x="0" y="0"/>
                  </a:moveTo>
                  <a:lnTo>
                    <a:pt x="3382116" y="0"/>
                  </a:lnTo>
                  <a:lnTo>
                    <a:pt x="3382116" y="665782"/>
                  </a:lnTo>
                  <a:lnTo>
                    <a:pt x="0" y="665782"/>
                  </a:lnTo>
                  <a:lnTo>
                    <a:pt x="0" y="0"/>
                  </a:lnTo>
                  <a:close/>
                </a:path>
              </a:pathLst>
            </a:custGeom>
            <a:scene3d>
              <a:camera prst="orthographicFront">
                <a:rot lat="0" lon="0" rev="0"/>
              </a:camera>
              <a:lightRig rig="contrasting" dir="t">
                <a:rot lat="0" lon="0" rev="1200000"/>
              </a:lightRig>
            </a:scene3d>
            <a:sp3d contourW="19050" prstMaterial="metal">
              <a:bevelT w="88900" h="203200"/>
              <a:bevelB w="165100" h="254000"/>
            </a:sp3d>
          </p:spPr>
          <p:style>
            <a:lnRef idx="0">
              <a:schemeClr val="accent1">
                <a:hueOff val="0"/>
                <a:satOff val="0"/>
                <a:lumOff val="0"/>
                <a:alphaOff val="0"/>
              </a:schemeClr>
            </a:lnRef>
            <a:fillRef idx="1">
              <a:schemeClr val="lt1">
                <a:alpha val="40000"/>
                <a:hueOff val="0"/>
                <a:satOff val="0"/>
                <a:lumOff val="0"/>
                <a:alphaOff val="0"/>
              </a:schemeClr>
            </a:fillRef>
            <a:effectRef idx="1">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693865" tIns="53340" rIns="53340" bIns="53340" numCol="1" spcCol="1270" anchor="ctr" anchorCtr="0">
              <a:noAutofit/>
            </a:bodyPr>
            <a:lstStyle/>
            <a:p>
              <a:pPr lvl="0" defTabSz="622300">
                <a:lnSpc>
                  <a:spcPct val="90000"/>
                </a:lnSpc>
                <a:spcBef>
                  <a:spcPct val="0"/>
                </a:spcBef>
                <a:spcAft>
                  <a:spcPct val="35000"/>
                </a:spcAft>
              </a:pPr>
              <a:r>
                <a:rPr lang="en-US" sz="1400" b="1" dirty="0"/>
                <a:t>Benefits for Vendors</a:t>
              </a:r>
            </a:p>
            <a:p>
              <a:pPr marL="223838" indent="-214313">
                <a:lnSpc>
                  <a:spcPct val="90000"/>
                </a:lnSpc>
                <a:spcBef>
                  <a:spcPct val="0"/>
                </a:spcBef>
                <a:spcAft>
                  <a:spcPts val="450"/>
                </a:spcAft>
                <a:buClr>
                  <a:srgbClr val="4F81BD"/>
                </a:buClr>
                <a:buFont typeface="Arial" panose="020B0604020202020204" pitchFamily="34" charset="0"/>
                <a:buChar char="•"/>
              </a:pPr>
              <a:r>
                <a:rPr lang="en-US" sz="1400" spc="-8" dirty="0">
                  <a:solidFill>
                    <a:prstClr val="black"/>
                  </a:solidFill>
                  <a:latin typeface="Franklin Gothic Book" charset="0"/>
                  <a:ea typeface="Franklin Gothic Book" charset="0"/>
                  <a:cs typeface="Franklin Gothic Book" charset="0"/>
                </a:rPr>
                <a:t>Simplifies sales process for vendors</a:t>
              </a:r>
              <a:endParaRPr lang="en-US" sz="1400" spc="-11" dirty="0">
                <a:solidFill>
                  <a:prstClr val="black"/>
                </a:solidFill>
                <a:latin typeface="Franklin Gothic Book" charset="0"/>
              </a:endParaRPr>
            </a:p>
            <a:p>
              <a:pPr marL="223838" lvl="0" indent="-214313">
                <a:lnSpc>
                  <a:spcPct val="90000"/>
                </a:lnSpc>
                <a:spcBef>
                  <a:spcPct val="0"/>
                </a:spcBef>
                <a:spcAft>
                  <a:spcPts val="450"/>
                </a:spcAft>
                <a:buClr>
                  <a:srgbClr val="4F81BD"/>
                </a:buClr>
                <a:buFont typeface="Arial" panose="020B0604020202020204" pitchFamily="34" charset="0"/>
                <a:buChar char="•"/>
              </a:pPr>
              <a:r>
                <a:rPr lang="en-US" sz="1400" spc="-11" dirty="0">
                  <a:solidFill>
                    <a:prstClr val="black"/>
                  </a:solidFill>
                  <a:latin typeface="Franklin Gothic Book" charset="0"/>
                </a:rPr>
                <a:t>Access to public entities</a:t>
              </a:r>
            </a:p>
            <a:p>
              <a:pPr marL="223838" lvl="0" indent="-214313">
                <a:lnSpc>
                  <a:spcPct val="90000"/>
                </a:lnSpc>
                <a:spcBef>
                  <a:spcPct val="0"/>
                </a:spcBef>
                <a:spcAft>
                  <a:spcPts val="450"/>
                </a:spcAft>
                <a:buClr>
                  <a:srgbClr val="4F81BD"/>
                </a:buClr>
                <a:buFont typeface="Arial" panose="020B0604020202020204" pitchFamily="34" charset="0"/>
                <a:buChar char="•"/>
              </a:pPr>
              <a:r>
                <a:rPr lang="en-US" sz="1400" spc="-11" dirty="0">
                  <a:solidFill>
                    <a:prstClr val="black"/>
                  </a:solidFill>
                  <a:latin typeface="Franklin Gothic Book" charset="0"/>
                </a:rPr>
                <a:t>Approximately $6 billion in sales FY14 – FY17 </a:t>
              </a:r>
            </a:p>
          </p:txBody>
        </p:sp>
        <p:pic>
          <p:nvPicPr>
            <p:cNvPr id="30" name="Picture 29">
              <a:extLst>
                <a:ext uri="{FF2B5EF4-FFF2-40B4-BE49-F238E27FC236}">
                  <a16:creationId xmlns:a16="http://schemas.microsoft.com/office/drawing/2014/main" id="{22BA5441-EE43-4651-AAE8-C1D65D7EAA3A}"/>
                </a:ext>
              </a:extLst>
            </p:cNvPr>
            <p:cNvPicPr>
              <a:picLocks noChangeAspect="1"/>
            </p:cNvPicPr>
            <p:nvPr/>
          </p:nvPicPr>
          <p:blipFill>
            <a:blip r:embed="rId6"/>
            <a:stretch>
              <a:fillRect/>
            </a:stretch>
          </p:blipFill>
          <p:spPr>
            <a:xfrm>
              <a:off x="1065037" y="3836841"/>
              <a:ext cx="1678163" cy="944805"/>
            </a:xfrm>
            <a:prstGeom prst="rect">
              <a:avLst/>
            </a:prstGeom>
            <a:ln w="28575">
              <a:solidFill>
                <a:schemeClr val="tx1"/>
              </a:solidFill>
            </a:ln>
          </p:spPr>
        </p:pic>
      </p:grpSp>
    </p:spTree>
    <p:extLst>
      <p:ext uri="{BB962C8B-B14F-4D97-AF65-F5344CB8AC3E}">
        <p14:creationId xmlns:p14="http://schemas.microsoft.com/office/powerpoint/2010/main" val="5269682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237357" y="136524"/>
            <a:ext cx="7886700" cy="826717"/>
          </a:xfrm>
        </p:spPr>
        <p:txBody>
          <a:bodyPr anchor="ctr">
            <a:normAutofit/>
          </a:bodyPr>
          <a:lstStyle/>
          <a:p>
            <a:r>
              <a:rPr lang="en-US" sz="3000" b="1" spc="-23" dirty="0"/>
              <a:t>State Approved Purchasing Methods</a:t>
            </a:r>
            <a:endParaRPr lang="en-US" sz="3000" dirty="0"/>
          </a:p>
        </p:txBody>
      </p:sp>
      <p:sp>
        <p:nvSpPr>
          <p:cNvPr id="2" name="Slide Number Placeholder 1"/>
          <p:cNvSpPr>
            <a:spLocks noGrp="1"/>
          </p:cNvSpPr>
          <p:nvPr>
            <p:ph type="sldNum" sz="quarter" idx="12"/>
          </p:nvPr>
        </p:nvSpPr>
        <p:spPr/>
        <p:txBody>
          <a:bodyPr/>
          <a:lstStyle/>
          <a:p>
            <a:pPr marL="19050"/>
            <a:fld id="{81D60167-4931-47E6-BA6A-407CBD079E47}" type="slidenum">
              <a:rPr lang="en-US" sz="975" b="1" spc="-8">
                <a:solidFill>
                  <a:srgbClr val="FFFFFF"/>
                </a:solidFill>
                <a:latin typeface="Arial"/>
                <a:cs typeface="Arial"/>
              </a:rPr>
              <a:pPr marL="19050"/>
              <a:t>7</a:t>
            </a:fld>
            <a:endParaRPr lang="en-US" sz="975" dirty="0">
              <a:solidFill>
                <a:prstClr val="black"/>
              </a:solidFill>
              <a:latin typeface="Arial"/>
              <a:cs typeface="Arial"/>
            </a:endParaRPr>
          </a:p>
        </p:txBody>
      </p:sp>
      <p:sp>
        <p:nvSpPr>
          <p:cNvPr id="12" name="TextBox 11"/>
          <p:cNvSpPr txBox="1"/>
          <p:nvPr/>
        </p:nvSpPr>
        <p:spPr>
          <a:xfrm>
            <a:off x="303364" y="1662928"/>
            <a:ext cx="8521040" cy="4479688"/>
          </a:xfrm>
          <a:prstGeom prst="rect">
            <a:avLst/>
          </a:prstGeom>
          <a:noFill/>
        </p:spPr>
        <p:txBody>
          <a:bodyPr wrap="square" rtlCol="0">
            <a:spAutoFit/>
          </a:bodyPr>
          <a:lstStyle/>
          <a:p>
            <a:pPr marL="9525" lvl="1" algn="just">
              <a:lnSpc>
                <a:spcPct val="90000"/>
              </a:lnSpc>
              <a:spcBef>
                <a:spcPts val="375"/>
              </a:spcBef>
              <a:spcAft>
                <a:spcPts val="450"/>
              </a:spcAft>
              <a:buClr>
                <a:srgbClr val="4F81BD"/>
              </a:buClr>
            </a:pPr>
            <a:r>
              <a:rPr lang="en-US" sz="2400" b="1" cap="all" spc="-23" dirty="0">
                <a:cs typeface="Arial"/>
              </a:rPr>
              <a:t>Things to know about DIR procurements:</a:t>
            </a:r>
          </a:p>
          <a:p>
            <a:pPr marL="266700" lvl="1" indent="-257175" algn="just">
              <a:lnSpc>
                <a:spcPct val="90000"/>
              </a:lnSpc>
              <a:spcBef>
                <a:spcPts val="375"/>
              </a:spcBef>
              <a:spcAft>
                <a:spcPts val="1200"/>
              </a:spcAft>
              <a:buClr>
                <a:srgbClr val="4F81BD"/>
              </a:buClr>
              <a:buFont typeface="Arial" panose="020B0604020202020204" pitchFamily="34" charset="0"/>
              <a:buChar char="•"/>
            </a:pPr>
            <a:r>
              <a:rPr lang="en-US" sz="2000" spc="-11" dirty="0">
                <a:solidFill>
                  <a:prstClr val="black"/>
                </a:solidFill>
                <a:cs typeface="Arial"/>
              </a:rPr>
              <a:t>All DIR contracts are competitively bid and comply with applicable purchasing laws. </a:t>
            </a:r>
          </a:p>
          <a:p>
            <a:pPr marL="266700" lvl="1" indent="-257175" algn="just">
              <a:lnSpc>
                <a:spcPct val="90000"/>
              </a:lnSpc>
              <a:spcBef>
                <a:spcPts val="375"/>
              </a:spcBef>
              <a:spcAft>
                <a:spcPts val="1200"/>
              </a:spcAft>
              <a:buClr>
                <a:srgbClr val="4F81BD"/>
              </a:buClr>
              <a:buFont typeface="Arial" panose="020B0604020202020204" pitchFamily="34" charset="0"/>
              <a:buChar char="•"/>
            </a:pPr>
            <a:r>
              <a:rPr lang="en-US" sz="2000" spc="-11" dirty="0">
                <a:solidFill>
                  <a:prstClr val="black"/>
                </a:solidFill>
                <a:cs typeface="Arial"/>
              </a:rPr>
              <a:t>The Request for Offer (RFO) method of procurement is mainly used to procure and Information Technology (IT) products and services.</a:t>
            </a:r>
          </a:p>
          <a:p>
            <a:pPr marL="266700" lvl="1" indent="-257175">
              <a:lnSpc>
                <a:spcPct val="90000"/>
              </a:lnSpc>
              <a:spcBef>
                <a:spcPts val="375"/>
              </a:spcBef>
              <a:spcAft>
                <a:spcPts val="1200"/>
              </a:spcAft>
              <a:buClr>
                <a:srgbClr val="4F81BD"/>
              </a:buClr>
              <a:buFont typeface="Arial" panose="020B0604020202020204" pitchFamily="34" charset="0"/>
              <a:buChar char="•"/>
            </a:pPr>
            <a:r>
              <a:rPr lang="en-US" sz="2000" spc="-11" dirty="0">
                <a:solidFill>
                  <a:prstClr val="black"/>
                </a:solidFill>
                <a:cs typeface="Arial"/>
              </a:rPr>
              <a:t>Following the required thresholds for IT procurement, </a:t>
            </a:r>
            <a:br>
              <a:rPr lang="en-US" sz="2000" spc="-11" dirty="0">
                <a:solidFill>
                  <a:prstClr val="black"/>
                </a:solidFill>
                <a:cs typeface="Arial"/>
              </a:rPr>
            </a:br>
            <a:r>
              <a:rPr lang="en-US" sz="2000" spc="-11" dirty="0">
                <a:solidFill>
                  <a:prstClr val="black"/>
                </a:solidFill>
                <a:cs typeface="Arial"/>
              </a:rPr>
              <a:t>DIR’s Cooperative Contracts allows a customer to </a:t>
            </a:r>
            <a:br>
              <a:rPr lang="en-US" sz="2000" spc="-11" dirty="0">
                <a:solidFill>
                  <a:prstClr val="black"/>
                </a:solidFill>
                <a:cs typeface="Arial"/>
              </a:rPr>
            </a:br>
            <a:r>
              <a:rPr lang="en-US" sz="2000" spc="-11" dirty="0">
                <a:solidFill>
                  <a:prstClr val="black"/>
                </a:solidFill>
                <a:cs typeface="Arial"/>
              </a:rPr>
              <a:t>directly order with the Vendor by issuing a </a:t>
            </a:r>
            <a:br>
              <a:rPr lang="en-US" sz="2000" spc="-11" dirty="0">
                <a:solidFill>
                  <a:prstClr val="black"/>
                </a:solidFill>
                <a:cs typeface="Arial"/>
              </a:rPr>
            </a:br>
            <a:r>
              <a:rPr lang="en-US" sz="2000" spc="-11" dirty="0">
                <a:solidFill>
                  <a:prstClr val="black"/>
                </a:solidFill>
                <a:cs typeface="Arial"/>
              </a:rPr>
              <a:t>purchase order (PO) with the DIR </a:t>
            </a:r>
            <a:br>
              <a:rPr lang="en-US" sz="2000" spc="-11" dirty="0">
                <a:solidFill>
                  <a:prstClr val="black"/>
                </a:solidFill>
                <a:cs typeface="Arial"/>
              </a:rPr>
            </a:br>
            <a:r>
              <a:rPr lang="en-US" sz="2000" spc="-11" dirty="0">
                <a:solidFill>
                  <a:prstClr val="black"/>
                </a:solidFill>
                <a:cs typeface="Arial"/>
              </a:rPr>
              <a:t>contract number referenced.</a:t>
            </a:r>
          </a:p>
          <a:p>
            <a:pPr marL="266700" lvl="1" indent="-257175">
              <a:lnSpc>
                <a:spcPct val="90000"/>
              </a:lnSpc>
              <a:spcBef>
                <a:spcPts val="375"/>
              </a:spcBef>
              <a:spcAft>
                <a:spcPts val="1200"/>
              </a:spcAft>
              <a:buClr>
                <a:srgbClr val="4F81BD"/>
              </a:buClr>
              <a:buFont typeface="Arial" panose="020B0604020202020204" pitchFamily="34" charset="0"/>
              <a:buChar char="•"/>
            </a:pPr>
            <a:r>
              <a:rPr lang="en-US" sz="2000" spc="-11" dirty="0">
                <a:solidFill>
                  <a:prstClr val="black"/>
                </a:solidFill>
                <a:cs typeface="Arial"/>
              </a:rPr>
              <a:t>DIR cooperative contracts technology </a:t>
            </a:r>
            <a:br>
              <a:rPr lang="en-US" sz="2000" spc="-11" dirty="0">
                <a:solidFill>
                  <a:prstClr val="black"/>
                </a:solidFill>
                <a:cs typeface="Arial"/>
              </a:rPr>
            </a:br>
            <a:r>
              <a:rPr lang="en-US" sz="2000" spc="-11" dirty="0">
                <a:solidFill>
                  <a:prstClr val="black"/>
                </a:solidFill>
                <a:cs typeface="Arial"/>
              </a:rPr>
              <a:t>procurements are driven by customer </a:t>
            </a:r>
            <a:br>
              <a:rPr lang="en-US" sz="2000" spc="-11" dirty="0">
                <a:solidFill>
                  <a:prstClr val="black"/>
                </a:solidFill>
                <a:cs typeface="Arial"/>
              </a:rPr>
            </a:br>
            <a:r>
              <a:rPr lang="en-US" sz="2000" spc="-11" dirty="0">
                <a:solidFill>
                  <a:prstClr val="black"/>
                </a:solidFill>
                <a:cs typeface="Arial"/>
              </a:rPr>
              <a:t>demand.</a:t>
            </a:r>
          </a:p>
        </p:txBody>
      </p:sp>
      <p:pic>
        <p:nvPicPr>
          <p:cNvPr id="6" name="Picture 5">
            <a:extLst>
              <a:ext uri="{FF2B5EF4-FFF2-40B4-BE49-F238E27FC236}">
                <a16:creationId xmlns:a16="http://schemas.microsoft.com/office/drawing/2014/main" id="{5D5F81E7-01F4-49D9-96F5-621D37E1ACF3}"/>
              </a:ext>
            </a:extLst>
          </p:cNvPr>
          <p:cNvPicPr>
            <a:picLocks noChangeAspect="1"/>
          </p:cNvPicPr>
          <p:nvPr/>
        </p:nvPicPr>
        <p:blipFill>
          <a:blip r:embed="rId3"/>
          <a:stretch>
            <a:fillRect/>
          </a:stretch>
        </p:blipFill>
        <p:spPr>
          <a:xfrm>
            <a:off x="4924768" y="4079859"/>
            <a:ext cx="3683798" cy="2459054"/>
          </a:xfrm>
          <a:prstGeom prst="ellipse">
            <a:avLst/>
          </a:prstGeom>
          <a:ln>
            <a:noFill/>
          </a:ln>
          <a:effectLst>
            <a:softEdge rad="112500"/>
          </a:effectLst>
        </p:spPr>
      </p:pic>
    </p:spTree>
    <p:extLst>
      <p:ext uri="{BB962C8B-B14F-4D97-AF65-F5344CB8AC3E}">
        <p14:creationId xmlns:p14="http://schemas.microsoft.com/office/powerpoint/2010/main" val="1829968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63DB61-795B-43C4-9FB6-CE235EF66DFC}"/>
              </a:ext>
            </a:extLst>
          </p:cNvPr>
          <p:cNvSpPr>
            <a:spLocks noGrp="1"/>
          </p:cNvSpPr>
          <p:nvPr>
            <p:ph type="title"/>
          </p:nvPr>
        </p:nvSpPr>
        <p:spPr/>
        <p:txBody>
          <a:bodyPr/>
          <a:lstStyle/>
          <a:p>
            <a:r>
              <a:rPr lang="en-US" dirty="0"/>
              <a:t>IT Staffing</a:t>
            </a:r>
          </a:p>
        </p:txBody>
      </p:sp>
      <p:sp>
        <p:nvSpPr>
          <p:cNvPr id="4" name="Slide Number Placeholder 3">
            <a:extLst>
              <a:ext uri="{FF2B5EF4-FFF2-40B4-BE49-F238E27FC236}">
                <a16:creationId xmlns:a16="http://schemas.microsoft.com/office/drawing/2014/main" id="{58200AF5-F2B6-4200-BB85-46B479F29C82}"/>
              </a:ext>
            </a:extLst>
          </p:cNvPr>
          <p:cNvSpPr>
            <a:spLocks noGrp="1"/>
          </p:cNvSpPr>
          <p:nvPr>
            <p:ph type="sldNum" sz="quarter" idx="12"/>
          </p:nvPr>
        </p:nvSpPr>
        <p:spPr/>
        <p:txBody>
          <a:bodyPr/>
          <a:lstStyle/>
          <a:p>
            <a:fld id="{418AF66D-A13B-6F44-B082-D7F3693F012B}" type="slidenum">
              <a:rPr lang="en-US" smtClean="0"/>
              <a:t>8</a:t>
            </a:fld>
            <a:endParaRPr lang="en-US" dirty="0"/>
          </a:p>
        </p:txBody>
      </p:sp>
      <p:sp>
        <p:nvSpPr>
          <p:cNvPr id="6" name="Content Placeholder 2">
            <a:extLst>
              <a:ext uri="{FF2B5EF4-FFF2-40B4-BE49-F238E27FC236}">
                <a16:creationId xmlns:a16="http://schemas.microsoft.com/office/drawing/2014/main" id="{8AA576E3-32CB-4809-95CA-831731BA136C}"/>
              </a:ext>
            </a:extLst>
          </p:cNvPr>
          <p:cNvSpPr>
            <a:spLocks noGrp="1"/>
          </p:cNvSpPr>
          <p:nvPr>
            <p:ph sz="half" idx="1"/>
          </p:nvPr>
        </p:nvSpPr>
        <p:spPr>
          <a:xfrm>
            <a:off x="360946" y="2983162"/>
            <a:ext cx="4680291" cy="3377363"/>
          </a:xfrm>
        </p:spPr>
        <p:txBody>
          <a:bodyPr>
            <a:normAutofit/>
          </a:bodyPr>
          <a:lstStyle/>
          <a:p>
            <a:pPr marL="741363" lvl="2">
              <a:spcBef>
                <a:spcPts val="0"/>
              </a:spcBef>
            </a:pPr>
            <a:r>
              <a:rPr lang="en-US" sz="2000" dirty="0">
                <a:latin typeface="+mn-lt"/>
                <a:cs typeface="Arial" panose="020B0604020202020204" pitchFamily="34" charset="0"/>
              </a:rPr>
              <a:t>Developer Analyst</a:t>
            </a:r>
          </a:p>
          <a:p>
            <a:pPr marL="741363" lvl="2">
              <a:spcBef>
                <a:spcPts val="0"/>
              </a:spcBef>
            </a:pPr>
            <a:r>
              <a:rPr lang="en-US" sz="2000" dirty="0">
                <a:latin typeface="+mn-lt"/>
                <a:cs typeface="Arial" panose="020B0604020202020204" pitchFamily="34" charset="0"/>
              </a:rPr>
              <a:t>Developer</a:t>
            </a:r>
          </a:p>
          <a:p>
            <a:pPr marL="741363" lvl="2">
              <a:spcBef>
                <a:spcPts val="0"/>
              </a:spcBef>
            </a:pPr>
            <a:r>
              <a:rPr lang="en-US" sz="2000" dirty="0">
                <a:latin typeface="+mn-lt"/>
                <a:cs typeface="Arial" panose="020B0604020202020204" pitchFamily="34" charset="0"/>
              </a:rPr>
              <a:t>Software Test Analyst</a:t>
            </a:r>
          </a:p>
          <a:p>
            <a:pPr marL="741363" lvl="2">
              <a:spcBef>
                <a:spcPts val="0"/>
              </a:spcBef>
            </a:pPr>
            <a:r>
              <a:rPr lang="en-US" sz="2000" dirty="0">
                <a:latin typeface="+mn-lt"/>
                <a:cs typeface="Arial" panose="020B0604020202020204" pitchFamily="34" charset="0"/>
              </a:rPr>
              <a:t>Technical Writer</a:t>
            </a:r>
          </a:p>
          <a:p>
            <a:pPr marL="741363" lvl="2">
              <a:spcBef>
                <a:spcPts val="0"/>
              </a:spcBef>
            </a:pPr>
            <a:r>
              <a:rPr lang="en-US" sz="2000" dirty="0">
                <a:latin typeface="+mn-lt"/>
                <a:cs typeface="Arial" panose="020B0604020202020204" pitchFamily="34" charset="0"/>
              </a:rPr>
              <a:t>Business Analyst</a:t>
            </a:r>
          </a:p>
          <a:p>
            <a:pPr marL="741363" lvl="2">
              <a:spcBef>
                <a:spcPts val="0"/>
              </a:spcBef>
            </a:pPr>
            <a:r>
              <a:rPr lang="en-US" sz="2000" dirty="0">
                <a:latin typeface="+mn-lt"/>
                <a:cs typeface="Arial" panose="020B0604020202020204" pitchFamily="34" charset="0"/>
              </a:rPr>
              <a:t>System Analyst</a:t>
            </a:r>
          </a:p>
          <a:p>
            <a:pPr marL="741363" lvl="2">
              <a:spcBef>
                <a:spcPts val="0"/>
              </a:spcBef>
            </a:pPr>
            <a:r>
              <a:rPr lang="en-US" sz="2000" dirty="0">
                <a:latin typeface="+mn-lt"/>
                <a:cs typeface="Arial" panose="020B0604020202020204" pitchFamily="34" charset="0"/>
              </a:rPr>
              <a:t>Database Architect</a:t>
            </a:r>
          </a:p>
          <a:p>
            <a:pPr marL="741363" lvl="2">
              <a:spcBef>
                <a:spcPts val="0"/>
              </a:spcBef>
            </a:pPr>
            <a:r>
              <a:rPr lang="en-US" sz="2000" dirty="0">
                <a:latin typeface="+mn-lt"/>
                <a:cs typeface="Arial" panose="020B0604020202020204" pitchFamily="34" charset="0"/>
              </a:rPr>
              <a:t>Data Warehouse Architect</a:t>
            </a:r>
          </a:p>
          <a:p>
            <a:pPr marL="741363" lvl="2">
              <a:spcBef>
                <a:spcPts val="0"/>
              </a:spcBef>
            </a:pPr>
            <a:r>
              <a:rPr lang="en-US" sz="2000" dirty="0">
                <a:latin typeface="+mn-lt"/>
                <a:cs typeface="Arial" panose="020B0604020202020204" pitchFamily="34" charset="0"/>
              </a:rPr>
              <a:t>Database Administrator</a:t>
            </a:r>
          </a:p>
          <a:p>
            <a:pPr marL="741363" lvl="2">
              <a:spcBef>
                <a:spcPts val="0"/>
              </a:spcBef>
            </a:pPr>
            <a:r>
              <a:rPr lang="en-US" sz="2000" dirty="0">
                <a:latin typeface="+mn-lt"/>
                <a:cs typeface="Arial" panose="020B0604020202020204" pitchFamily="34" charset="0"/>
              </a:rPr>
              <a:t>Enterprise Architect</a:t>
            </a:r>
          </a:p>
          <a:p>
            <a:pPr marL="741363" lvl="2">
              <a:spcBef>
                <a:spcPts val="0"/>
              </a:spcBef>
            </a:pPr>
            <a:r>
              <a:rPr lang="en-US" sz="2000" dirty="0">
                <a:latin typeface="+mn-lt"/>
                <a:cs typeface="Arial" panose="020B0604020202020204" pitchFamily="34" charset="0"/>
              </a:rPr>
              <a:t>Project Manager</a:t>
            </a:r>
          </a:p>
          <a:p>
            <a:pPr marL="569913" lvl="2" indent="0">
              <a:spcBef>
                <a:spcPts val="0"/>
              </a:spcBef>
              <a:buNone/>
            </a:pPr>
            <a:endParaRPr lang="en-US" sz="2000" dirty="0">
              <a:latin typeface="+mn-lt"/>
              <a:cs typeface="Arial" panose="020B0604020202020204" pitchFamily="34" charset="0"/>
            </a:endParaRPr>
          </a:p>
          <a:p>
            <a:endParaRPr lang="en-US" sz="1800" dirty="0">
              <a:latin typeface="+mn-lt"/>
            </a:endParaRPr>
          </a:p>
        </p:txBody>
      </p:sp>
      <p:sp>
        <p:nvSpPr>
          <p:cNvPr id="7" name="Content Placeholder 3">
            <a:extLst>
              <a:ext uri="{FF2B5EF4-FFF2-40B4-BE49-F238E27FC236}">
                <a16:creationId xmlns:a16="http://schemas.microsoft.com/office/drawing/2014/main" id="{2B728B09-222B-42A4-A3F6-1B86FE0CB521}"/>
              </a:ext>
            </a:extLst>
          </p:cNvPr>
          <p:cNvSpPr txBox="1">
            <a:spLocks/>
          </p:cNvSpPr>
          <p:nvPr/>
        </p:nvSpPr>
        <p:spPr>
          <a:xfrm>
            <a:off x="4006516" y="2983162"/>
            <a:ext cx="5137484" cy="2992019"/>
          </a:xfrm>
          <a:prstGeom prst="rect">
            <a:avLst/>
          </a:prstGeom>
        </p:spPr>
        <p:txBody>
          <a:bodyPr>
            <a:normAutofit/>
          </a:bodyPr>
          <a:lstStyle>
            <a:lvl1pPr marL="171450" indent="-171450" algn="l" defTabSz="685800" rtl="0" eaLnBrk="1" latinLnBrk="0" hangingPunct="1">
              <a:lnSpc>
                <a:spcPct val="90000"/>
              </a:lnSpc>
              <a:spcBef>
                <a:spcPts val="750"/>
              </a:spcBef>
              <a:buFont typeface="Arial"/>
              <a:buChar char="•"/>
              <a:defRPr sz="2100" kern="1200">
                <a:solidFill>
                  <a:schemeClr val="tx1"/>
                </a:solidFill>
                <a:latin typeface="Franklin Gothic Demi Cond" charset="0"/>
                <a:ea typeface="Franklin Gothic Demi Cond" charset="0"/>
                <a:cs typeface="Franklin Gothic Demi Cond" charset="0"/>
              </a:defRPr>
            </a:lvl1pPr>
            <a:lvl2pPr marL="514350" indent="-171450" algn="l" defTabSz="685800" rtl="0" eaLnBrk="1" latinLnBrk="0" hangingPunct="1">
              <a:lnSpc>
                <a:spcPct val="90000"/>
              </a:lnSpc>
              <a:spcBef>
                <a:spcPts val="375"/>
              </a:spcBef>
              <a:buFont typeface="Arial"/>
              <a:buChar char="•"/>
              <a:defRPr sz="1800" kern="1200">
                <a:solidFill>
                  <a:schemeClr val="tx1"/>
                </a:solidFill>
                <a:latin typeface="Franklin Gothic Book" charset="0"/>
                <a:ea typeface="Franklin Gothic Book" charset="0"/>
                <a:cs typeface="Franklin Gothic Book" charset="0"/>
              </a:defRPr>
            </a:lvl2pPr>
            <a:lvl3pPr marL="857250" indent="-171450" algn="l" defTabSz="685800" rtl="0" eaLnBrk="1" latinLnBrk="0" hangingPunct="1">
              <a:lnSpc>
                <a:spcPct val="90000"/>
              </a:lnSpc>
              <a:spcBef>
                <a:spcPts val="375"/>
              </a:spcBef>
              <a:buFont typeface="Arial"/>
              <a:buChar char="•"/>
              <a:defRPr sz="1500" kern="1200">
                <a:solidFill>
                  <a:schemeClr val="tx1"/>
                </a:solidFill>
                <a:latin typeface="Franklin Gothic Book" charset="0"/>
                <a:ea typeface="Franklin Gothic Book" charset="0"/>
                <a:cs typeface="Franklin Gothic Book" charset="0"/>
              </a:defRPr>
            </a:lvl3pPr>
            <a:lvl4pPr marL="1200150" indent="-171450" algn="l" defTabSz="685800" rtl="0" eaLnBrk="1" latinLnBrk="0" hangingPunct="1">
              <a:lnSpc>
                <a:spcPct val="90000"/>
              </a:lnSpc>
              <a:spcBef>
                <a:spcPts val="375"/>
              </a:spcBef>
              <a:buFont typeface="Arial"/>
              <a:buChar char="•"/>
              <a:defRPr sz="1350" kern="1200">
                <a:solidFill>
                  <a:schemeClr val="tx1"/>
                </a:solidFill>
                <a:latin typeface="Franklin Gothic Book" charset="0"/>
                <a:ea typeface="Franklin Gothic Book" charset="0"/>
                <a:cs typeface="Franklin Gothic Book" charset="0"/>
              </a:defRPr>
            </a:lvl4pPr>
            <a:lvl5pPr marL="1543050" indent="-171450" algn="l" defTabSz="685800" rtl="0" eaLnBrk="1" latinLnBrk="0" hangingPunct="1">
              <a:lnSpc>
                <a:spcPct val="90000"/>
              </a:lnSpc>
              <a:spcBef>
                <a:spcPts val="375"/>
              </a:spcBef>
              <a:buFont typeface="Arial"/>
              <a:buChar char="•"/>
              <a:defRPr sz="1350" kern="1200">
                <a:solidFill>
                  <a:schemeClr val="tx1"/>
                </a:solidFill>
                <a:latin typeface="Franklin Gothic Book" charset="0"/>
                <a:ea typeface="Franklin Gothic Book" charset="0"/>
                <a:cs typeface="Franklin Gothic Book" charset="0"/>
              </a:defRPr>
            </a:lvl5pPr>
            <a:lvl6pPr marL="18859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9pPr>
          </a:lstStyle>
          <a:p>
            <a:pPr marL="741363" lvl="2">
              <a:lnSpc>
                <a:spcPct val="100000"/>
              </a:lnSpc>
              <a:spcBef>
                <a:spcPts val="0"/>
              </a:spcBef>
            </a:pPr>
            <a:r>
              <a:rPr lang="en-US" sz="2000" dirty="0">
                <a:latin typeface="+mn-lt"/>
                <a:cs typeface="Arial" panose="020B0604020202020204" pitchFamily="34" charset="0"/>
              </a:rPr>
              <a:t>Project Lead</a:t>
            </a:r>
          </a:p>
          <a:p>
            <a:pPr marL="741363" lvl="2">
              <a:spcBef>
                <a:spcPts val="0"/>
              </a:spcBef>
            </a:pPr>
            <a:r>
              <a:rPr lang="en-US" sz="2000" dirty="0">
                <a:latin typeface="+mn-lt"/>
                <a:cs typeface="Arial" panose="020B0604020202020204" pitchFamily="34" charset="0"/>
              </a:rPr>
              <a:t>Network Engineer</a:t>
            </a:r>
          </a:p>
          <a:p>
            <a:pPr marL="741363" lvl="2">
              <a:spcBef>
                <a:spcPts val="0"/>
              </a:spcBef>
            </a:pPr>
            <a:r>
              <a:rPr lang="en-US" sz="2000" dirty="0">
                <a:latin typeface="+mn-lt"/>
                <a:cs typeface="Arial" panose="020B0604020202020204" pitchFamily="34" charset="0"/>
              </a:rPr>
              <a:t>Network Administrator</a:t>
            </a:r>
          </a:p>
          <a:p>
            <a:pPr marL="741363" lvl="2">
              <a:spcBef>
                <a:spcPts val="0"/>
              </a:spcBef>
            </a:pPr>
            <a:r>
              <a:rPr lang="en-US" sz="2000" dirty="0">
                <a:latin typeface="+mn-lt"/>
                <a:cs typeface="Arial" panose="020B0604020202020204" pitchFamily="34" charset="0"/>
              </a:rPr>
              <a:t>Help Desk</a:t>
            </a:r>
          </a:p>
          <a:p>
            <a:pPr marL="741363" lvl="2">
              <a:spcBef>
                <a:spcPts val="0"/>
              </a:spcBef>
            </a:pPr>
            <a:r>
              <a:rPr lang="en-US" sz="2000" dirty="0">
                <a:latin typeface="+mn-lt"/>
                <a:cs typeface="Arial" panose="020B0604020202020204" pitchFamily="34" charset="0"/>
              </a:rPr>
              <a:t>Technical Support</a:t>
            </a:r>
          </a:p>
          <a:p>
            <a:pPr marL="741363" lvl="2">
              <a:spcBef>
                <a:spcPts val="0"/>
              </a:spcBef>
            </a:pPr>
            <a:r>
              <a:rPr lang="en-US" sz="2000" dirty="0">
                <a:latin typeface="+mn-lt"/>
                <a:cs typeface="Arial" panose="020B0604020202020204" pitchFamily="34" charset="0"/>
              </a:rPr>
              <a:t>OCM Analyst </a:t>
            </a:r>
            <a:r>
              <a:rPr lang="en-US" sz="2000" dirty="0">
                <a:solidFill>
                  <a:srgbClr val="FF0000"/>
                </a:solidFill>
                <a:latin typeface="+mn-lt"/>
                <a:cs typeface="Arial" panose="020B0604020202020204" pitchFamily="34" charset="0"/>
              </a:rPr>
              <a:t>(NEW)</a:t>
            </a:r>
          </a:p>
          <a:p>
            <a:pPr marL="741363" lvl="2">
              <a:spcBef>
                <a:spcPts val="0"/>
              </a:spcBef>
            </a:pPr>
            <a:r>
              <a:rPr lang="en-US" sz="2000" dirty="0">
                <a:latin typeface="+mn-lt"/>
                <a:cs typeface="Arial" panose="020B0604020202020204" pitchFamily="34" charset="0"/>
              </a:rPr>
              <a:t>IT Communication Coordinator </a:t>
            </a:r>
            <a:r>
              <a:rPr lang="en-US" sz="2000" dirty="0">
                <a:solidFill>
                  <a:srgbClr val="FF0000"/>
                </a:solidFill>
                <a:latin typeface="+mn-lt"/>
                <a:cs typeface="Arial" panose="020B0604020202020204" pitchFamily="34" charset="0"/>
              </a:rPr>
              <a:t>(NEW)</a:t>
            </a:r>
          </a:p>
          <a:p>
            <a:pPr marL="741363" lvl="2">
              <a:spcBef>
                <a:spcPts val="0"/>
              </a:spcBef>
            </a:pPr>
            <a:r>
              <a:rPr lang="en-US" sz="2000" dirty="0">
                <a:latin typeface="+mn-lt"/>
                <a:cs typeface="Arial" panose="020B0604020202020204" pitchFamily="34" charset="0"/>
              </a:rPr>
              <a:t>IT End User Trainer </a:t>
            </a:r>
            <a:r>
              <a:rPr lang="en-US" sz="2000" dirty="0">
                <a:solidFill>
                  <a:srgbClr val="FF0000"/>
                </a:solidFill>
                <a:latin typeface="+mn-lt"/>
                <a:cs typeface="Arial" panose="020B0604020202020204" pitchFamily="34" charset="0"/>
              </a:rPr>
              <a:t>(NEW)</a:t>
            </a:r>
          </a:p>
          <a:p>
            <a:pPr marL="741363" lvl="2">
              <a:spcBef>
                <a:spcPts val="0"/>
              </a:spcBef>
            </a:pPr>
            <a:r>
              <a:rPr lang="en-US" sz="2000" dirty="0">
                <a:latin typeface="+mn-lt"/>
                <a:cs typeface="Arial" panose="020B0604020202020204" pitchFamily="34" charset="0"/>
              </a:rPr>
              <a:t>IT Contract Manager </a:t>
            </a:r>
            <a:r>
              <a:rPr lang="en-US" sz="2000" dirty="0">
                <a:solidFill>
                  <a:srgbClr val="FF0000"/>
                </a:solidFill>
                <a:latin typeface="+mn-lt"/>
                <a:cs typeface="Arial" panose="020B0604020202020204" pitchFamily="34" charset="0"/>
              </a:rPr>
              <a:t>(NEW)</a:t>
            </a:r>
            <a:endParaRPr lang="en-US" sz="2000" dirty="0">
              <a:latin typeface="+mn-lt"/>
            </a:endParaRPr>
          </a:p>
        </p:txBody>
      </p:sp>
      <p:sp>
        <p:nvSpPr>
          <p:cNvPr id="8" name="TextBox 7">
            <a:extLst>
              <a:ext uri="{FF2B5EF4-FFF2-40B4-BE49-F238E27FC236}">
                <a16:creationId xmlns:a16="http://schemas.microsoft.com/office/drawing/2014/main" id="{CE47B39E-C209-405E-BD30-B9542C4E4D3D}"/>
              </a:ext>
            </a:extLst>
          </p:cNvPr>
          <p:cNvSpPr txBox="1"/>
          <p:nvPr/>
        </p:nvSpPr>
        <p:spPr>
          <a:xfrm>
            <a:off x="1" y="1744579"/>
            <a:ext cx="9144000" cy="1323439"/>
          </a:xfrm>
          <a:prstGeom prst="rect">
            <a:avLst/>
          </a:prstGeom>
          <a:noFill/>
        </p:spPr>
        <p:txBody>
          <a:bodyPr wrap="square" rtlCol="0">
            <a:spAutoFit/>
          </a:bodyPr>
          <a:lstStyle/>
          <a:p>
            <a:pPr lvl="1"/>
            <a:r>
              <a:rPr lang="en-US" sz="2000" b="1" dirty="0"/>
              <a:t>IT Staffing Services contracts provide for temporary IT staffing augmentation services. </a:t>
            </a:r>
          </a:p>
          <a:p>
            <a:pPr lvl="1"/>
            <a:endParaRPr lang="en-US" sz="2000" b="1" dirty="0"/>
          </a:p>
          <a:p>
            <a:pPr lvl="2"/>
            <a:r>
              <a:rPr lang="en-US" sz="2000" b="1" dirty="0"/>
              <a:t>Categories include:</a:t>
            </a:r>
          </a:p>
        </p:txBody>
      </p:sp>
    </p:spTree>
    <p:extLst>
      <p:ext uri="{BB962C8B-B14F-4D97-AF65-F5344CB8AC3E}">
        <p14:creationId xmlns:p14="http://schemas.microsoft.com/office/powerpoint/2010/main" val="30208654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63DB61-795B-43C4-9FB6-CE235EF66DFC}"/>
              </a:ext>
            </a:extLst>
          </p:cNvPr>
          <p:cNvSpPr>
            <a:spLocks noGrp="1"/>
          </p:cNvSpPr>
          <p:nvPr>
            <p:ph type="title"/>
          </p:nvPr>
        </p:nvSpPr>
        <p:spPr/>
        <p:txBody>
          <a:bodyPr/>
          <a:lstStyle/>
          <a:p>
            <a:r>
              <a:rPr lang="en-US" dirty="0"/>
              <a:t>Deliverables Based IT Services</a:t>
            </a:r>
          </a:p>
        </p:txBody>
      </p:sp>
      <p:sp>
        <p:nvSpPr>
          <p:cNvPr id="4" name="Slide Number Placeholder 3">
            <a:extLst>
              <a:ext uri="{FF2B5EF4-FFF2-40B4-BE49-F238E27FC236}">
                <a16:creationId xmlns:a16="http://schemas.microsoft.com/office/drawing/2014/main" id="{58200AF5-F2B6-4200-BB85-46B479F29C82}"/>
              </a:ext>
            </a:extLst>
          </p:cNvPr>
          <p:cNvSpPr>
            <a:spLocks noGrp="1"/>
          </p:cNvSpPr>
          <p:nvPr>
            <p:ph type="sldNum" sz="quarter" idx="12"/>
          </p:nvPr>
        </p:nvSpPr>
        <p:spPr/>
        <p:txBody>
          <a:bodyPr/>
          <a:lstStyle/>
          <a:p>
            <a:fld id="{418AF66D-A13B-6F44-B082-D7F3693F012B}" type="slidenum">
              <a:rPr lang="en-US" smtClean="0"/>
              <a:t>9</a:t>
            </a:fld>
            <a:endParaRPr lang="en-US" dirty="0"/>
          </a:p>
        </p:txBody>
      </p:sp>
      <p:sp>
        <p:nvSpPr>
          <p:cNvPr id="6" name="Content Placeholder 2">
            <a:extLst>
              <a:ext uri="{FF2B5EF4-FFF2-40B4-BE49-F238E27FC236}">
                <a16:creationId xmlns:a16="http://schemas.microsoft.com/office/drawing/2014/main" id="{8AA576E3-32CB-4809-95CA-831731BA136C}"/>
              </a:ext>
            </a:extLst>
          </p:cNvPr>
          <p:cNvSpPr>
            <a:spLocks noGrp="1"/>
          </p:cNvSpPr>
          <p:nvPr>
            <p:ph sz="half" idx="1"/>
          </p:nvPr>
        </p:nvSpPr>
        <p:spPr>
          <a:xfrm>
            <a:off x="721894" y="3429000"/>
            <a:ext cx="4680291" cy="2931525"/>
          </a:xfrm>
        </p:spPr>
        <p:txBody>
          <a:bodyPr>
            <a:normAutofit fontScale="70000" lnSpcReduction="20000"/>
          </a:bodyPr>
          <a:lstStyle/>
          <a:p>
            <a:pPr lvl="0">
              <a:buClr>
                <a:schemeClr val="accent1">
                  <a:lumMod val="75000"/>
                </a:schemeClr>
              </a:buClr>
            </a:pPr>
            <a:r>
              <a:rPr lang="en-US" sz="2400" dirty="0">
                <a:latin typeface="+mn-lt"/>
              </a:rPr>
              <a:t>Application Development </a:t>
            </a:r>
          </a:p>
          <a:p>
            <a:pPr lvl="0">
              <a:buClr>
                <a:schemeClr val="accent1">
                  <a:lumMod val="75000"/>
                </a:schemeClr>
              </a:buClr>
            </a:pPr>
            <a:r>
              <a:rPr lang="en-US" sz="2400" dirty="0">
                <a:latin typeface="+mn-lt"/>
              </a:rPr>
              <a:t>Application Maintenance and Support </a:t>
            </a:r>
          </a:p>
          <a:p>
            <a:pPr lvl="0">
              <a:buClr>
                <a:schemeClr val="accent1">
                  <a:lumMod val="75000"/>
                </a:schemeClr>
              </a:buClr>
            </a:pPr>
            <a:r>
              <a:rPr lang="en-US" sz="2400" dirty="0">
                <a:latin typeface="+mn-lt"/>
              </a:rPr>
              <a:t>Business Intelligence (BI) and Data Warehouse </a:t>
            </a:r>
          </a:p>
          <a:p>
            <a:pPr lvl="0">
              <a:buClr>
                <a:schemeClr val="accent1">
                  <a:lumMod val="75000"/>
                </a:schemeClr>
              </a:buClr>
            </a:pPr>
            <a:r>
              <a:rPr lang="en-US" sz="2400" dirty="0">
                <a:latin typeface="+mn-lt"/>
              </a:rPr>
              <a:t>Enterprise Resource Planning (ERP) </a:t>
            </a:r>
          </a:p>
          <a:p>
            <a:pPr lvl="0">
              <a:buClr>
                <a:schemeClr val="accent1">
                  <a:lumMod val="75000"/>
                </a:schemeClr>
              </a:buClr>
            </a:pPr>
            <a:r>
              <a:rPr lang="en-US" sz="2400" dirty="0">
                <a:latin typeface="+mn-lt"/>
              </a:rPr>
              <a:t>Independent Verification and Validation (IV&amp;V) </a:t>
            </a:r>
          </a:p>
          <a:p>
            <a:pPr lvl="0">
              <a:buClr>
                <a:schemeClr val="accent1">
                  <a:lumMod val="75000"/>
                </a:schemeClr>
              </a:buClr>
            </a:pPr>
            <a:r>
              <a:rPr lang="en-US" sz="2400" dirty="0">
                <a:latin typeface="+mn-lt"/>
              </a:rPr>
              <a:t>Information Technology Assessments and Planning </a:t>
            </a:r>
          </a:p>
          <a:p>
            <a:pPr lvl="0">
              <a:buClr>
                <a:schemeClr val="accent1">
                  <a:lumMod val="75000"/>
                </a:schemeClr>
              </a:buClr>
            </a:pPr>
            <a:r>
              <a:rPr lang="en-US" sz="2400" dirty="0">
                <a:latin typeface="+mn-lt"/>
              </a:rPr>
              <a:t>Project Management </a:t>
            </a:r>
          </a:p>
          <a:p>
            <a:pPr lvl="0">
              <a:buClr>
                <a:schemeClr val="accent1">
                  <a:lumMod val="75000"/>
                </a:schemeClr>
              </a:buClr>
            </a:pPr>
            <a:r>
              <a:rPr lang="en-US" sz="2400" dirty="0">
                <a:latin typeface="+mn-lt"/>
              </a:rPr>
              <a:t>Technology Upgrade/Migration and Transformation </a:t>
            </a:r>
          </a:p>
          <a:p>
            <a:pPr lvl="0">
              <a:buClr>
                <a:schemeClr val="accent1">
                  <a:lumMod val="75000"/>
                </a:schemeClr>
              </a:buClr>
            </a:pPr>
            <a:r>
              <a:rPr lang="en-US" sz="2400" dirty="0">
                <a:latin typeface="+mn-lt"/>
              </a:rPr>
              <a:t>IT Procurement Assistance</a:t>
            </a:r>
          </a:p>
          <a:p>
            <a:endParaRPr lang="en-US" sz="1800" dirty="0">
              <a:latin typeface="+mn-lt"/>
            </a:endParaRPr>
          </a:p>
        </p:txBody>
      </p:sp>
      <p:sp>
        <p:nvSpPr>
          <p:cNvPr id="8" name="TextBox 7">
            <a:extLst>
              <a:ext uri="{FF2B5EF4-FFF2-40B4-BE49-F238E27FC236}">
                <a16:creationId xmlns:a16="http://schemas.microsoft.com/office/drawing/2014/main" id="{CE47B39E-C209-405E-BD30-B9542C4E4D3D}"/>
              </a:ext>
            </a:extLst>
          </p:cNvPr>
          <p:cNvSpPr txBox="1"/>
          <p:nvPr/>
        </p:nvSpPr>
        <p:spPr>
          <a:xfrm>
            <a:off x="1" y="1744579"/>
            <a:ext cx="9144000" cy="1631216"/>
          </a:xfrm>
          <a:prstGeom prst="rect">
            <a:avLst/>
          </a:prstGeom>
          <a:noFill/>
        </p:spPr>
        <p:txBody>
          <a:bodyPr wrap="square" rtlCol="0">
            <a:spAutoFit/>
          </a:bodyPr>
          <a:lstStyle/>
          <a:p>
            <a:pPr lvl="1"/>
            <a:r>
              <a:rPr lang="en-US" sz="2000" dirty="0"/>
              <a:t>DBITS contracts provide deliverables-based, outsourced systems integration or application development projects, requiring acceptance of Statement of Work (SOW) and authorization for payment of milestone tasks. </a:t>
            </a:r>
          </a:p>
          <a:p>
            <a:pPr lvl="1"/>
            <a:endParaRPr lang="en-US" sz="2000" b="1" dirty="0"/>
          </a:p>
          <a:p>
            <a:pPr lvl="1"/>
            <a:r>
              <a:rPr lang="en-US" sz="2000" b="1" dirty="0"/>
              <a:t>Functional categories available under DBITS contracts:</a:t>
            </a:r>
          </a:p>
        </p:txBody>
      </p:sp>
    </p:spTree>
    <p:extLst>
      <p:ext uri="{BB962C8B-B14F-4D97-AF65-F5344CB8AC3E}">
        <p14:creationId xmlns:p14="http://schemas.microsoft.com/office/powerpoint/2010/main" val="219704882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Nl9qzkNXSk2ij_NoCuEf2A"/>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8jhdt9jI2kmDW3acO87diQ"/>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IR exec briefing template v1.2" id="{66E1F41C-1629-4930-B3E2-F4CAF8E16ED7}" vid="{4DFB40B2-39EF-4733-AEE7-4DB1AFB48FE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E17E2ADD181C748B92E6599FC3E8D65" ma:contentTypeVersion="4" ma:contentTypeDescription="Create a new document." ma:contentTypeScope="" ma:versionID="09a9197ed5191dc3e0df1f7425e5d2ff">
  <xsd:schema xmlns:xsd="http://www.w3.org/2001/XMLSchema" xmlns:xs="http://www.w3.org/2001/XMLSchema" xmlns:p="http://schemas.microsoft.com/office/2006/metadata/properties" xmlns:ns2="91b7cda0-04c6-426e-9424-f16839f2e53a" targetNamespace="http://schemas.microsoft.com/office/2006/metadata/properties" ma:root="true" ma:fieldsID="1f40b77a6fde1ea138928283c227c088" ns2:_="">
    <xsd:import namespace="91b7cda0-04c6-426e-9424-f16839f2e53a"/>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1b7cda0-04c6-426e-9424-f16839f2e53a"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MediaServiceOCR" ma:index="11" nillable="true" ma:displayName="MediaServiceOCR"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97773B9-9386-42BA-BB43-4963C1F97DE6}">
  <ds:schemaRefs>
    <ds:schemaRef ds:uri="http://schemas.microsoft.com/sharepoint/v3/contenttype/forms"/>
  </ds:schemaRefs>
</ds:datastoreItem>
</file>

<file path=customXml/itemProps2.xml><?xml version="1.0" encoding="utf-8"?>
<ds:datastoreItem xmlns:ds="http://schemas.openxmlformats.org/officeDocument/2006/customXml" ds:itemID="{7ADA2762-46BF-4D83-ABF6-C48637937C44}">
  <ds:schemaRefs>
    <ds:schemaRef ds:uri="91b7cda0-04c6-426e-9424-f16839f2e53a"/>
    <ds:schemaRef ds:uri="http://schemas.microsoft.com/office/2006/documentManagement/types"/>
    <ds:schemaRef ds:uri="http://schemas.microsoft.com/office/2006/metadata/properties"/>
    <ds:schemaRef ds:uri="http://purl.org/dc/terms/"/>
    <ds:schemaRef ds:uri="http://schemas.openxmlformats.org/package/2006/metadata/core-properties"/>
    <ds:schemaRef ds:uri="http://purl.org/dc/dcmitype/"/>
    <ds:schemaRef ds:uri="http://schemas.microsoft.com/office/infopath/2007/PartnerControls"/>
    <ds:schemaRef ds:uri="http://www.w3.org/XML/1998/namespace"/>
    <ds:schemaRef ds:uri="http://purl.org/dc/elements/1.1/"/>
  </ds:schemaRefs>
</ds:datastoreItem>
</file>

<file path=customXml/itemProps3.xml><?xml version="1.0" encoding="utf-8"?>
<ds:datastoreItem xmlns:ds="http://schemas.openxmlformats.org/officeDocument/2006/customXml" ds:itemID="{505666E2-31BB-4C1E-881E-18A7C7B74A1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1b7cda0-04c6-426e-9424-f16839f2e53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2491</TotalTime>
  <Words>1538</Words>
  <Application>Microsoft Office PowerPoint</Application>
  <PresentationFormat>On-screen Show (4:3)</PresentationFormat>
  <Paragraphs>368</Paragraphs>
  <Slides>18</Slides>
  <Notes>10</Notes>
  <HiddenSlides>0</HiddenSlides>
  <MMClips>0</MMClips>
  <ScaleCrop>false</ScaleCrop>
  <HeadingPairs>
    <vt:vector size="8" baseType="variant">
      <vt:variant>
        <vt:lpstr>Fonts Used</vt:lpstr>
      </vt:variant>
      <vt:variant>
        <vt:i4>11</vt:i4>
      </vt:variant>
      <vt:variant>
        <vt:lpstr>Theme</vt:lpstr>
      </vt:variant>
      <vt:variant>
        <vt:i4>1</vt:i4>
      </vt:variant>
      <vt:variant>
        <vt:lpstr>Embedded OLE Servers</vt:lpstr>
      </vt:variant>
      <vt:variant>
        <vt:i4>1</vt:i4>
      </vt:variant>
      <vt:variant>
        <vt:lpstr>Slide Titles</vt:lpstr>
      </vt:variant>
      <vt:variant>
        <vt:i4>18</vt:i4>
      </vt:variant>
    </vt:vector>
  </HeadingPairs>
  <TitlesOfParts>
    <vt:vector size="31" baseType="lpstr">
      <vt:lpstr>맑은 고딕</vt:lpstr>
      <vt:lpstr>Arial</vt:lpstr>
      <vt:lpstr>Calibri</vt:lpstr>
      <vt:lpstr>Calibri Light</vt:lpstr>
      <vt:lpstr>Franklin Gothic Book</vt:lpstr>
      <vt:lpstr>Franklin Gothic Demi</vt:lpstr>
      <vt:lpstr>Franklin Gothic Demi Cond</vt:lpstr>
      <vt:lpstr>Franklin Gothic Heavy</vt:lpstr>
      <vt:lpstr>Lucida Grande</vt:lpstr>
      <vt:lpstr>Times New Roman</vt:lpstr>
      <vt:lpstr>Wingdings</vt:lpstr>
      <vt:lpstr>Office Theme</vt:lpstr>
      <vt:lpstr>think-cell Slide</vt:lpstr>
      <vt:lpstr>TEXAS DEPARTMENT OF INFORMATION RESOURCES</vt:lpstr>
      <vt:lpstr>  DIR Information Technology Services</vt:lpstr>
      <vt:lpstr>Cooperative Contracts Program</vt:lpstr>
      <vt:lpstr>Cooperative Contracts Services</vt:lpstr>
      <vt:lpstr>Products on Cooperative Contracts</vt:lpstr>
      <vt:lpstr>Cooperative Contracts Benefits</vt:lpstr>
      <vt:lpstr>State Approved Purchasing Methods</vt:lpstr>
      <vt:lpstr>IT Staffing</vt:lpstr>
      <vt:lpstr>Deliverables Based IT Services</vt:lpstr>
      <vt:lpstr>Oversight</vt:lpstr>
      <vt:lpstr>Resources</vt:lpstr>
      <vt:lpstr> DIR  Shared Technology Services Program  </vt:lpstr>
      <vt:lpstr>PowerPoint Presentation</vt:lpstr>
      <vt:lpstr>Shared Technology Services Governance</vt:lpstr>
      <vt:lpstr>Current Shared Technology Services</vt:lpstr>
      <vt:lpstr>Managed Application Services (MAS)</vt:lpstr>
      <vt:lpstr>Managed Security Services: Overview</vt:lpstr>
      <vt:lpstr>Managed Security Services – Overview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DIR Executive Briefing  Office of the Governor</dc:title>
  <dc:creator>Dale Richardson</dc:creator>
  <cp:lastModifiedBy>Michael Canales</cp:lastModifiedBy>
  <cp:revision>76</cp:revision>
  <cp:lastPrinted>2017-10-19T14:45:12Z</cp:lastPrinted>
  <dcterms:modified xsi:type="dcterms:W3CDTF">2019-02-22T16:12:53Z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0x0101008E17E2ADD181C748B92E6599FC3E8D65</vt:lpwstr>
  </property>
  <property fmtid="{D5CDD505-2E9C-101B-9397-08002B2CF9AE}" pid="3" name="TaxKeyword">
    <vt:lpwstr/>
  </property>
</Properties>
</file>